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39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53" r:id="rId15"/>
    <p:sldId id="354" r:id="rId16"/>
    <p:sldId id="360" r:id="rId17"/>
    <p:sldId id="355" r:id="rId18"/>
    <p:sldId id="356" r:id="rId19"/>
    <p:sldId id="361" r:id="rId20"/>
    <p:sldId id="362" r:id="rId21"/>
    <p:sldId id="363" r:id="rId22"/>
    <p:sldId id="364" r:id="rId23"/>
    <p:sldId id="366" r:id="rId24"/>
    <p:sldId id="365" r:id="rId25"/>
    <p:sldId id="357" r:id="rId26"/>
    <p:sldId id="359" r:id="rId27"/>
    <p:sldId id="358" r:id="rId28"/>
    <p:sldId id="368" r:id="rId29"/>
    <p:sldId id="369" r:id="rId30"/>
    <p:sldId id="370" r:id="rId31"/>
    <p:sldId id="371" r:id="rId32"/>
    <p:sldId id="372" r:id="rId33"/>
    <p:sldId id="374" r:id="rId34"/>
    <p:sldId id="375" r:id="rId35"/>
    <p:sldId id="376" r:id="rId36"/>
    <p:sldId id="373" r:id="rId37"/>
    <p:sldId id="3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75575-6719-45E5-A334-AE9A9559D7F3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35F3-3FFB-4F0E-BCAE-835083B7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8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455F3-C772-42CE-B80E-276DF5C5CD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6AB1-6DAC-85B7-1356-6FEC9ACFC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9840-C90D-BD3D-7E21-93002B0D2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C34D-C810-EB55-7F87-99CE954CC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07A4-1868-613A-8A6D-F994927D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0D68D-1FC5-ADDE-8F88-BA3AE151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3D2-7D3C-3F01-13F8-82ABB60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8FC40-4DA1-FD8F-A97C-065B9C37C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28EC9-14C0-C29D-2A25-FA8B228E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6D17B-28F7-A46B-B6A1-07CC8AF5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F6004-730A-CCB2-4EF5-F00E3DF3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9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1CA75-87C2-84D6-54E1-54C7A018B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4033A-4A78-FA8A-23ED-711C3DCC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B0F72-D652-534B-3EA8-CA047B59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AB45-284B-E3F1-7C58-83914166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DDE9-AE93-420C-5792-050710BD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9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B9ED-AFA0-295E-6C58-A79FB311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3AB5-C4C5-BA9C-13F6-68C71284D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BC1E1-0F1B-6AA1-3A64-22A140E8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B96C6-E668-10AA-301E-B6084D06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000D-D510-418A-1227-B6F31EC9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5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F7C9-B7D2-946E-F9C5-4DD21381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A5F4-4292-0D67-DB05-4F279007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2BEC0-A578-F4CE-1B42-270B508E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9F0FE-BB9E-EDC6-E96D-4CE82F8C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5524F-AB56-7DE4-D8E6-7075113B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F9CF-8639-ADF7-C1F1-D869C791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66E97-8ED8-D3E8-8B64-D0ADFD5B2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9D918-1753-5172-C6BA-6D03F522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02256-792B-4834-58ED-2957FCE7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92BB2-1A6E-1249-78C3-1B565BFA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52185-D5DA-4452-EFCF-FAC22019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8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E4A2-05F5-AD8A-2A3E-F6C6138E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ECB5-FDBF-2272-1DCC-7384946A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BECBC-EB63-7D6F-0CDD-C6203A901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85F4C-196E-9020-FB1D-FF60FB40C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1A63F-3948-4E48-2AA5-FCC514FD9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8645F-1FD5-AE30-B47F-286CE98C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BA16F-A79E-9303-CFCC-CF3A4BF2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CDEA9-5C57-D126-50B6-59B368D1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3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6CC8-FDD0-BBFB-1E85-0406A3C9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249C7-20F3-6938-223B-612CC6B4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6673F-6622-A6C1-A3B7-8F7F8432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FA385-87C1-3598-7C64-ED74606E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ADE91-FC74-7161-6623-84C18E73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DAAE9-AF19-1311-08AD-AF313EB8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6EA2F-3783-89A1-F815-D1DC6884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5613-F003-CC28-C44A-3433DCAA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45B9-5A09-A3ED-6F88-378805E0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1A9A0-A443-ABA1-BB5D-42DD9FEB6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36D56-13F5-6083-F5EA-C2C5CF15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001DE-8E14-BD52-BDAD-C70AB0BE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7BE6D-5DF9-AB81-54A4-FD346740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D784-56C1-7587-3E74-B4ADFF8A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9B34A-2194-FBE8-B8AD-E59A26B48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AAA55-428A-2932-8C2C-1113B3D5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89342-541F-C287-0BD6-E2492E4B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1C5C-9735-8E13-0D77-DE544498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6AFF9-6836-CEC0-EF74-DBA3C38F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1C68E-0AE4-39EB-0B56-4A70B91F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6E83B-1D56-2F87-FD66-9250EF417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0194-66F9-1C80-BD50-D7B7DBF86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83D967-2292-4E97-AE54-5BACB2A235CB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7B28-E440-7D4C-3522-05733BBD2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093F4-81B0-EC90-8D7E-8893F3CE5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8D48FF-EC6F-4834-9812-A24B3FBCA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8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A765-3A0B-B4FB-BC4A-6FDB205AA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22 May 2019 Manual Storm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AD544-C809-DD4D-463F-8A26F3213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A3690-E869-4301-8027-1636383F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5CA99-0847-457E-9499-D06552C7B268}"/>
              </a:ext>
            </a:extLst>
          </p:cNvPr>
          <p:cNvSpPr txBox="1"/>
          <p:nvPr/>
        </p:nvSpPr>
        <p:spPr>
          <a:xfrm>
            <a:off x="3154680" y="750907"/>
            <a:ext cx="426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26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63300-B260-4C42-93E6-8A66CC636486}"/>
              </a:ext>
            </a:extLst>
          </p:cNvPr>
          <p:cNvSpPr txBox="1"/>
          <p:nvPr/>
        </p:nvSpPr>
        <p:spPr>
          <a:xfrm>
            <a:off x="2244090" y="3065264"/>
            <a:ext cx="422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07EB0-3FF5-4436-94B3-FF1AAE89BA64}"/>
              </a:ext>
            </a:extLst>
          </p:cNvPr>
          <p:cNvSpPr txBox="1"/>
          <p:nvPr/>
        </p:nvSpPr>
        <p:spPr>
          <a:xfrm>
            <a:off x="2579370" y="2797909"/>
            <a:ext cx="422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29AAD-A89B-4EEC-8AEE-05DAF873A2B2}"/>
              </a:ext>
            </a:extLst>
          </p:cNvPr>
          <p:cNvSpPr txBox="1"/>
          <p:nvPr/>
        </p:nvSpPr>
        <p:spPr>
          <a:xfrm>
            <a:off x="2899410" y="2453441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AED79-F8D2-4D5B-B64B-10483C4D3C86}"/>
              </a:ext>
            </a:extLst>
          </p:cNvPr>
          <p:cNvSpPr txBox="1"/>
          <p:nvPr/>
        </p:nvSpPr>
        <p:spPr>
          <a:xfrm>
            <a:off x="2964180" y="1127531"/>
            <a:ext cx="422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15D787-C245-4F9F-AE5A-3D7D99CFF066}"/>
              </a:ext>
            </a:extLst>
          </p:cNvPr>
          <p:cNvCxnSpPr>
            <a:cxnSpLocks/>
          </p:cNvCxnSpPr>
          <p:nvPr/>
        </p:nvCxnSpPr>
        <p:spPr>
          <a:xfrm flipH="1">
            <a:off x="3766298" y="1928813"/>
            <a:ext cx="843802" cy="8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99392-AB6C-4BC7-BE54-8E539BC12978}"/>
              </a:ext>
            </a:extLst>
          </p:cNvPr>
          <p:cNvCxnSpPr>
            <a:cxnSpLocks/>
          </p:cNvCxnSpPr>
          <p:nvPr/>
        </p:nvCxnSpPr>
        <p:spPr>
          <a:xfrm flipH="1">
            <a:off x="4997450" y="1539080"/>
            <a:ext cx="342900" cy="234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880A76-1061-4218-98AC-E1C029A7F93F}"/>
              </a:ext>
            </a:extLst>
          </p:cNvPr>
          <p:cNvCxnSpPr>
            <a:cxnSpLocks/>
          </p:cNvCxnSpPr>
          <p:nvPr/>
        </p:nvCxnSpPr>
        <p:spPr>
          <a:xfrm flipH="1">
            <a:off x="4610100" y="1774031"/>
            <a:ext cx="387350" cy="159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AAC21D-7FAB-4EE5-BCA4-D0ECC23A7D68}"/>
              </a:ext>
            </a:extLst>
          </p:cNvPr>
          <p:cNvCxnSpPr>
            <a:cxnSpLocks/>
          </p:cNvCxnSpPr>
          <p:nvPr/>
        </p:nvCxnSpPr>
        <p:spPr>
          <a:xfrm flipH="1">
            <a:off x="2640965" y="1987570"/>
            <a:ext cx="481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F843CD-C048-49CA-BD37-86AFDD192E83}"/>
              </a:ext>
            </a:extLst>
          </p:cNvPr>
          <p:cNvCxnSpPr>
            <a:cxnSpLocks/>
          </p:cNvCxnSpPr>
          <p:nvPr/>
        </p:nvCxnSpPr>
        <p:spPr>
          <a:xfrm flipH="1">
            <a:off x="3122930" y="1931988"/>
            <a:ext cx="637018" cy="55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D01115-70B7-469E-89B6-260D32234585}"/>
              </a:ext>
            </a:extLst>
          </p:cNvPr>
          <p:cNvCxnSpPr>
            <a:cxnSpLocks/>
          </p:cNvCxnSpPr>
          <p:nvPr/>
        </p:nvCxnSpPr>
        <p:spPr>
          <a:xfrm flipH="1">
            <a:off x="2070100" y="1987570"/>
            <a:ext cx="570865" cy="1206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E2F711-1754-1682-48B6-107EA9A53A20}"/>
              </a:ext>
            </a:extLst>
          </p:cNvPr>
          <p:cNvSpPr txBox="1"/>
          <p:nvPr/>
        </p:nvSpPr>
        <p:spPr>
          <a:xfrm>
            <a:off x="3774440" y="1342658"/>
            <a:ext cx="422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72AC3-28B0-B2C3-061D-5E2AF86DA045}"/>
              </a:ext>
            </a:extLst>
          </p:cNvPr>
          <p:cNvSpPr txBox="1"/>
          <p:nvPr/>
        </p:nvSpPr>
        <p:spPr>
          <a:xfrm>
            <a:off x="2726406" y="2076368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5728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B2767-A7A2-4C5C-9311-0305A8F9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934A2-B8D6-4888-9B43-E2D34C2B97CC}"/>
              </a:ext>
            </a:extLst>
          </p:cNvPr>
          <p:cNvSpPr txBox="1"/>
          <p:nvPr/>
        </p:nvSpPr>
        <p:spPr>
          <a:xfrm>
            <a:off x="2180002" y="2589013"/>
            <a:ext cx="48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B84CB-25C3-4CEF-8584-6C91F5EEC1F5}"/>
              </a:ext>
            </a:extLst>
          </p:cNvPr>
          <p:cNvSpPr txBox="1"/>
          <p:nvPr/>
        </p:nvSpPr>
        <p:spPr>
          <a:xfrm>
            <a:off x="2914650" y="2589013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4AEE9-5DF1-473A-9992-20DE0EE80CA6}"/>
              </a:ext>
            </a:extLst>
          </p:cNvPr>
          <p:cNvSpPr txBox="1"/>
          <p:nvPr/>
        </p:nvSpPr>
        <p:spPr>
          <a:xfrm>
            <a:off x="2607945" y="2589013"/>
            <a:ext cx="453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E77D6-51B8-446C-8B62-766993959550}"/>
              </a:ext>
            </a:extLst>
          </p:cNvPr>
          <p:cNvSpPr txBox="1"/>
          <p:nvPr/>
        </p:nvSpPr>
        <p:spPr>
          <a:xfrm>
            <a:off x="2607945" y="994589"/>
            <a:ext cx="361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ED12E-5E09-4DFF-80A5-B9F556FCBD07}"/>
              </a:ext>
            </a:extLst>
          </p:cNvPr>
          <p:cNvSpPr txBox="1"/>
          <p:nvPr/>
        </p:nvSpPr>
        <p:spPr>
          <a:xfrm>
            <a:off x="3219450" y="1621681"/>
            <a:ext cx="453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E6F7A3-91A3-43B7-95AA-52D4B466432F}"/>
              </a:ext>
            </a:extLst>
          </p:cNvPr>
          <p:cNvCxnSpPr>
            <a:cxnSpLocks/>
          </p:cNvCxnSpPr>
          <p:nvPr/>
        </p:nvCxnSpPr>
        <p:spPr>
          <a:xfrm flipH="1">
            <a:off x="2607945" y="1981220"/>
            <a:ext cx="26295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4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14BE-C245-49ED-8C38-C77844A0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A4BC-B7DD-4AB5-A8B8-F8A6F142E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5112F-A3BF-4302-A182-341A9C23B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25883-F58B-45D4-9309-2503B18CE0EB}"/>
              </a:ext>
            </a:extLst>
          </p:cNvPr>
          <p:cNvSpPr txBox="1"/>
          <p:nvPr/>
        </p:nvSpPr>
        <p:spPr>
          <a:xfrm>
            <a:off x="3657600" y="1413689"/>
            <a:ext cx="388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49AF4E-1328-4E2B-9BBA-2E685FB16ED8}"/>
              </a:ext>
            </a:extLst>
          </p:cNvPr>
          <p:cNvCxnSpPr>
            <a:cxnSpLocks/>
          </p:cNvCxnSpPr>
          <p:nvPr/>
        </p:nvCxnSpPr>
        <p:spPr>
          <a:xfrm flipH="1">
            <a:off x="4140200" y="2000250"/>
            <a:ext cx="304800" cy="2877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AAA8D-175A-4985-B5AA-20D2A025773F}"/>
              </a:ext>
            </a:extLst>
          </p:cNvPr>
          <p:cNvCxnSpPr>
            <a:cxnSpLocks/>
          </p:cNvCxnSpPr>
          <p:nvPr/>
        </p:nvCxnSpPr>
        <p:spPr>
          <a:xfrm flipH="1">
            <a:off x="4664710" y="1831975"/>
            <a:ext cx="554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92E13-463E-44EF-80AA-30BD993F70B1}"/>
              </a:ext>
            </a:extLst>
          </p:cNvPr>
          <p:cNvCxnSpPr>
            <a:cxnSpLocks/>
          </p:cNvCxnSpPr>
          <p:nvPr/>
        </p:nvCxnSpPr>
        <p:spPr>
          <a:xfrm flipH="1">
            <a:off x="4445000" y="1831975"/>
            <a:ext cx="219710" cy="174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9502ED-62EE-471C-AE9C-F034E6612CB8}"/>
              </a:ext>
            </a:extLst>
          </p:cNvPr>
          <p:cNvCxnSpPr>
            <a:cxnSpLocks/>
          </p:cNvCxnSpPr>
          <p:nvPr/>
        </p:nvCxnSpPr>
        <p:spPr>
          <a:xfrm flipH="1">
            <a:off x="3987800" y="2284080"/>
            <a:ext cx="165099" cy="97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3DEB52-FF9E-4223-B838-8B087CFE7705}"/>
              </a:ext>
            </a:extLst>
          </p:cNvPr>
          <p:cNvCxnSpPr>
            <a:cxnSpLocks/>
          </p:cNvCxnSpPr>
          <p:nvPr/>
        </p:nvCxnSpPr>
        <p:spPr>
          <a:xfrm flipH="1">
            <a:off x="1854200" y="2000250"/>
            <a:ext cx="736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50DAFA-26C3-4E1F-9197-4034A83C3BEA}"/>
              </a:ext>
            </a:extLst>
          </p:cNvPr>
          <p:cNvCxnSpPr>
            <a:cxnSpLocks/>
          </p:cNvCxnSpPr>
          <p:nvPr/>
        </p:nvCxnSpPr>
        <p:spPr>
          <a:xfrm flipH="1" flipV="1">
            <a:off x="2561590" y="2006601"/>
            <a:ext cx="219710" cy="228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C94C71-773E-4E94-A9C0-C5D57C31B3F5}"/>
              </a:ext>
            </a:extLst>
          </p:cNvPr>
          <p:cNvCxnSpPr>
            <a:cxnSpLocks/>
          </p:cNvCxnSpPr>
          <p:nvPr/>
        </p:nvCxnSpPr>
        <p:spPr>
          <a:xfrm flipH="1" flipV="1">
            <a:off x="2759075" y="2235200"/>
            <a:ext cx="307975" cy="168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C74CB5-29C2-4334-B1A3-C0FA9156ED69}"/>
              </a:ext>
            </a:extLst>
          </p:cNvPr>
          <p:cNvCxnSpPr>
            <a:cxnSpLocks/>
          </p:cNvCxnSpPr>
          <p:nvPr/>
        </p:nvCxnSpPr>
        <p:spPr>
          <a:xfrm flipH="1" flipV="1">
            <a:off x="3067050" y="2403886"/>
            <a:ext cx="450850" cy="16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5D6A1-7B99-475E-85BB-A1838BADA102}"/>
              </a:ext>
            </a:extLst>
          </p:cNvPr>
          <p:cNvCxnSpPr>
            <a:cxnSpLocks/>
          </p:cNvCxnSpPr>
          <p:nvPr/>
        </p:nvCxnSpPr>
        <p:spPr>
          <a:xfrm flipH="1">
            <a:off x="3495675" y="2381250"/>
            <a:ext cx="492125" cy="452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81CD26-4D80-4208-BEF7-B3E5808AA870}"/>
              </a:ext>
            </a:extLst>
          </p:cNvPr>
          <p:cNvSpPr txBox="1"/>
          <p:nvPr/>
        </p:nvSpPr>
        <p:spPr>
          <a:xfrm>
            <a:off x="3267073" y="2416610"/>
            <a:ext cx="476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07FF3-124F-4809-B7C1-64046135D0AF}"/>
              </a:ext>
            </a:extLst>
          </p:cNvPr>
          <p:cNvSpPr txBox="1"/>
          <p:nvPr/>
        </p:nvSpPr>
        <p:spPr>
          <a:xfrm>
            <a:off x="2774949" y="2397159"/>
            <a:ext cx="476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6682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74C6-7FF7-40A8-B457-27F58423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79F2-F0FA-4CD8-96DC-74F9B9ACD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260A4-7EE9-44C6-8894-A6082CA0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0D6B6-5812-4699-ADA4-2E357D4CE2F9}"/>
              </a:ext>
            </a:extLst>
          </p:cNvPr>
          <p:cNvSpPr txBox="1"/>
          <p:nvPr/>
        </p:nvSpPr>
        <p:spPr>
          <a:xfrm>
            <a:off x="3145045" y="2163618"/>
            <a:ext cx="453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0247C9-5235-4D3F-801D-8BDE1FB7EDA7}"/>
              </a:ext>
            </a:extLst>
          </p:cNvPr>
          <p:cNvCxnSpPr>
            <a:cxnSpLocks/>
          </p:cNvCxnSpPr>
          <p:nvPr/>
        </p:nvCxnSpPr>
        <p:spPr>
          <a:xfrm flipH="1">
            <a:off x="3598435" y="1984597"/>
            <a:ext cx="451051" cy="219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153268-6F09-49C0-B2E3-641EA89CCAAF}"/>
              </a:ext>
            </a:extLst>
          </p:cNvPr>
          <p:cNvCxnSpPr>
            <a:cxnSpLocks/>
          </p:cNvCxnSpPr>
          <p:nvPr/>
        </p:nvCxnSpPr>
        <p:spPr>
          <a:xfrm flipH="1">
            <a:off x="4010828" y="1899138"/>
            <a:ext cx="410447" cy="854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99A372-4470-428A-B6E7-2580DE0B0AA0}"/>
              </a:ext>
            </a:extLst>
          </p:cNvPr>
          <p:cNvCxnSpPr>
            <a:cxnSpLocks/>
          </p:cNvCxnSpPr>
          <p:nvPr/>
        </p:nvCxnSpPr>
        <p:spPr>
          <a:xfrm flipH="1">
            <a:off x="2466870" y="2004646"/>
            <a:ext cx="447025" cy="83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8AD6A9-B48E-4866-A75E-452009922651}"/>
              </a:ext>
            </a:extLst>
          </p:cNvPr>
          <p:cNvCxnSpPr>
            <a:cxnSpLocks/>
          </p:cNvCxnSpPr>
          <p:nvPr/>
        </p:nvCxnSpPr>
        <p:spPr>
          <a:xfrm flipH="1" flipV="1">
            <a:off x="3091996" y="1964548"/>
            <a:ext cx="176390" cy="6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A8CC40-7791-4CC6-ADA4-3F4E0AAB00AC}"/>
              </a:ext>
            </a:extLst>
          </p:cNvPr>
          <p:cNvCxnSpPr>
            <a:cxnSpLocks/>
          </p:cNvCxnSpPr>
          <p:nvPr/>
        </p:nvCxnSpPr>
        <p:spPr>
          <a:xfrm flipH="1" flipV="1">
            <a:off x="3268386" y="1964548"/>
            <a:ext cx="330049" cy="40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244DC-C7D7-1519-7D6D-D6B422E37EDC}"/>
              </a:ext>
            </a:extLst>
          </p:cNvPr>
          <p:cNvCxnSpPr>
            <a:cxnSpLocks/>
          </p:cNvCxnSpPr>
          <p:nvPr/>
        </p:nvCxnSpPr>
        <p:spPr>
          <a:xfrm flipH="1">
            <a:off x="2913895" y="1967659"/>
            <a:ext cx="180836" cy="369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916C1B-40BF-A8A0-E4D6-0A84E1041D7E}"/>
              </a:ext>
            </a:extLst>
          </p:cNvPr>
          <p:cNvCxnSpPr>
            <a:cxnSpLocks/>
          </p:cNvCxnSpPr>
          <p:nvPr/>
        </p:nvCxnSpPr>
        <p:spPr>
          <a:xfrm flipH="1">
            <a:off x="4421275" y="1457011"/>
            <a:ext cx="1426866" cy="448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0162-3E4F-4A68-8DF7-4CC0C714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6952-8A69-496D-A9AD-55DC5B085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58962-6C02-4383-8037-48079449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F4896-15AB-48CA-91F4-054ED6CAC519}"/>
              </a:ext>
            </a:extLst>
          </p:cNvPr>
          <p:cNvSpPr txBox="1"/>
          <p:nvPr/>
        </p:nvSpPr>
        <p:spPr>
          <a:xfrm>
            <a:off x="2956560" y="4615934"/>
            <a:ext cx="27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</a:t>
            </a:r>
            <a:endParaRPr lang="en-US" sz="1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11FC0-E93D-48F0-A493-436C9AB6D26D}"/>
              </a:ext>
            </a:extLst>
          </p:cNvPr>
          <p:cNvSpPr txBox="1"/>
          <p:nvPr/>
        </p:nvSpPr>
        <p:spPr>
          <a:xfrm>
            <a:off x="1428750" y="4361100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3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43C75-C85A-4095-B007-EF11BB5D8C32}"/>
              </a:ext>
            </a:extLst>
          </p:cNvPr>
          <p:cNvSpPr txBox="1"/>
          <p:nvPr/>
        </p:nvSpPr>
        <p:spPr>
          <a:xfrm>
            <a:off x="1428750" y="4634537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2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025E-BE62-455B-A443-94DAA1A1BD9E}"/>
              </a:ext>
            </a:extLst>
          </p:cNvPr>
          <p:cNvSpPr txBox="1"/>
          <p:nvPr/>
        </p:nvSpPr>
        <p:spPr>
          <a:xfrm>
            <a:off x="1428750" y="4917707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1a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CA867-BAA9-4A08-AAD0-3A39921C0156}"/>
              </a:ext>
            </a:extLst>
          </p:cNvPr>
          <p:cNvSpPr txBox="1"/>
          <p:nvPr/>
        </p:nvSpPr>
        <p:spPr>
          <a:xfrm>
            <a:off x="1236345" y="5081646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1b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E00AF-FAE7-46DE-9125-542A484BB99D}"/>
              </a:ext>
            </a:extLst>
          </p:cNvPr>
          <p:cNvSpPr txBox="1"/>
          <p:nvPr/>
        </p:nvSpPr>
        <p:spPr>
          <a:xfrm>
            <a:off x="3297555" y="4615933"/>
            <a:ext cx="445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1D760-541A-4C1C-A0D6-7EDFBEB009FD}"/>
              </a:ext>
            </a:extLst>
          </p:cNvPr>
          <p:cNvSpPr txBox="1"/>
          <p:nvPr/>
        </p:nvSpPr>
        <p:spPr>
          <a:xfrm>
            <a:off x="3474244" y="4271465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50068E-B617-4C36-BF70-1BC7F44D3E97}"/>
              </a:ext>
            </a:extLst>
          </p:cNvPr>
          <p:cNvSpPr txBox="1"/>
          <p:nvPr/>
        </p:nvSpPr>
        <p:spPr>
          <a:xfrm>
            <a:off x="3038475" y="4899537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FEB7C-FC43-4014-8A7E-9447AFBE63A8}"/>
              </a:ext>
            </a:extLst>
          </p:cNvPr>
          <p:cNvSpPr txBox="1"/>
          <p:nvPr/>
        </p:nvSpPr>
        <p:spPr>
          <a:xfrm>
            <a:off x="3151346" y="4004277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6BA44-126F-4CE8-A94C-5B544BEB080B}"/>
              </a:ext>
            </a:extLst>
          </p:cNvPr>
          <p:cNvSpPr txBox="1"/>
          <p:nvPr/>
        </p:nvSpPr>
        <p:spPr>
          <a:xfrm>
            <a:off x="2909173" y="3862794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37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B0891E1-00BF-4CE2-A6DD-C9510060B6C5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E6232220-D832-4C5C-9F1E-EC97AA3B2A91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99B61F6-7265-437F-AF60-10AF6CC68D6D}"/>
              </a:ext>
            </a:extLst>
          </p:cNvPr>
          <p:cNvSpPr/>
          <p:nvPr/>
        </p:nvSpPr>
        <p:spPr>
          <a:xfrm>
            <a:off x="4433773" y="1713038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2BB5C5C-B67C-4AEA-9A2D-F0AC971B2934}"/>
              </a:ext>
            </a:extLst>
          </p:cNvPr>
          <p:cNvSpPr/>
          <p:nvPr/>
        </p:nvSpPr>
        <p:spPr>
          <a:xfrm>
            <a:off x="3843338" y="1129552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7660DCA7-EE89-4D06-87B3-B85D8F551E86}"/>
              </a:ext>
            </a:extLst>
          </p:cNvPr>
          <p:cNvSpPr/>
          <p:nvPr/>
        </p:nvSpPr>
        <p:spPr>
          <a:xfrm>
            <a:off x="439110" y="4324776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E522949F-FE49-4993-97F4-7ACD77D8D506}"/>
              </a:ext>
            </a:extLst>
          </p:cNvPr>
          <p:cNvSpPr/>
          <p:nvPr/>
        </p:nvSpPr>
        <p:spPr>
          <a:xfrm>
            <a:off x="-151325" y="3741290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7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CC1F-0F02-4651-B7E6-6498C05F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1E19-05CE-4D1F-B2A5-EDFE411A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9A227-7F4A-4AAF-8C4B-D931B9DB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B3520-49F2-4EA7-ABC4-77AA897E5ECC}"/>
              </a:ext>
            </a:extLst>
          </p:cNvPr>
          <p:cNvSpPr txBox="1"/>
          <p:nvPr/>
        </p:nvSpPr>
        <p:spPr>
          <a:xfrm>
            <a:off x="1929519" y="455070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1b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33328-8EB2-4795-AF8F-474309CDF5B1}"/>
              </a:ext>
            </a:extLst>
          </p:cNvPr>
          <p:cNvSpPr txBox="1"/>
          <p:nvPr/>
        </p:nvSpPr>
        <p:spPr>
          <a:xfrm>
            <a:off x="1617345" y="3719668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3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CBC46-D7A6-4464-B2EE-BCECEC13FFE7}"/>
              </a:ext>
            </a:extLst>
          </p:cNvPr>
          <p:cNvSpPr txBox="1"/>
          <p:nvPr/>
        </p:nvSpPr>
        <p:spPr>
          <a:xfrm>
            <a:off x="1113442" y="4829167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4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6B231-B2B7-46DA-96CF-F813610D869D}"/>
              </a:ext>
            </a:extLst>
          </p:cNvPr>
          <p:cNvSpPr txBox="1"/>
          <p:nvPr/>
        </p:nvSpPr>
        <p:spPr>
          <a:xfrm>
            <a:off x="2503592" y="2712420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DFEFF-FA01-4450-8E46-C19D8A990167}"/>
              </a:ext>
            </a:extLst>
          </p:cNvPr>
          <p:cNvSpPr txBox="1"/>
          <p:nvPr/>
        </p:nvSpPr>
        <p:spPr>
          <a:xfrm>
            <a:off x="3695466" y="3944158"/>
            <a:ext cx="41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62F09-25ED-4886-95D9-E19516D3EE27}"/>
              </a:ext>
            </a:extLst>
          </p:cNvPr>
          <p:cNvSpPr txBox="1"/>
          <p:nvPr/>
        </p:nvSpPr>
        <p:spPr>
          <a:xfrm>
            <a:off x="3835711" y="3599690"/>
            <a:ext cx="366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C6398-9F1C-49AD-B37C-5FAB8C877732}"/>
              </a:ext>
            </a:extLst>
          </p:cNvPr>
          <p:cNvSpPr txBox="1"/>
          <p:nvPr/>
        </p:nvSpPr>
        <p:spPr>
          <a:xfrm>
            <a:off x="3588911" y="325162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6FA55-491B-49B0-803F-455667C7478A}"/>
              </a:ext>
            </a:extLst>
          </p:cNvPr>
          <p:cNvSpPr txBox="1"/>
          <p:nvPr/>
        </p:nvSpPr>
        <p:spPr>
          <a:xfrm>
            <a:off x="3063371" y="3052477"/>
            <a:ext cx="423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37a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183FE-170B-46FB-8AC3-1C1F8C9C1F66}"/>
              </a:ext>
            </a:extLst>
          </p:cNvPr>
          <p:cNvSpPr txBox="1"/>
          <p:nvPr/>
        </p:nvSpPr>
        <p:spPr>
          <a:xfrm>
            <a:off x="3210009" y="3426972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3F23B-CDB7-46F4-AD52-C15886939988}"/>
              </a:ext>
            </a:extLst>
          </p:cNvPr>
          <p:cNvSpPr txBox="1"/>
          <p:nvPr/>
        </p:nvSpPr>
        <p:spPr>
          <a:xfrm>
            <a:off x="3288563" y="2768654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39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3AD0595-E30A-4076-A63A-285227C4276C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05F56AC-579D-4BDB-8BEB-2409D21E9E0D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08DC1FB-A6DF-444F-92CF-40EDEEA2551F}"/>
              </a:ext>
            </a:extLst>
          </p:cNvPr>
          <p:cNvSpPr/>
          <p:nvPr/>
        </p:nvSpPr>
        <p:spPr>
          <a:xfrm>
            <a:off x="4441608" y="1746546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9F3DDED-F628-4690-A5D2-9B86E3000823}"/>
              </a:ext>
            </a:extLst>
          </p:cNvPr>
          <p:cNvSpPr/>
          <p:nvPr/>
        </p:nvSpPr>
        <p:spPr>
          <a:xfrm>
            <a:off x="3851173" y="1163060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5313760-3AEF-4737-8DE7-F842702E7440}"/>
              </a:ext>
            </a:extLst>
          </p:cNvPr>
          <p:cNvSpPr/>
          <p:nvPr/>
        </p:nvSpPr>
        <p:spPr>
          <a:xfrm>
            <a:off x="434163" y="4331872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B8753B1-C107-4FF7-ADF1-B860FF0484CA}"/>
              </a:ext>
            </a:extLst>
          </p:cNvPr>
          <p:cNvSpPr/>
          <p:nvPr/>
        </p:nvSpPr>
        <p:spPr>
          <a:xfrm>
            <a:off x="-156272" y="3748386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5AFF64-9C41-4C78-9319-064C2BB63454}"/>
              </a:ext>
            </a:extLst>
          </p:cNvPr>
          <p:cNvCxnSpPr>
            <a:cxnSpLocks/>
          </p:cNvCxnSpPr>
          <p:nvPr/>
        </p:nvCxnSpPr>
        <p:spPr>
          <a:xfrm flipH="1">
            <a:off x="3495573" y="1928813"/>
            <a:ext cx="231769" cy="368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63164C-ABE1-44F3-9F97-7FFFB7B5E81B}"/>
              </a:ext>
            </a:extLst>
          </p:cNvPr>
          <p:cNvCxnSpPr>
            <a:cxnSpLocks/>
          </p:cNvCxnSpPr>
          <p:nvPr/>
        </p:nvCxnSpPr>
        <p:spPr>
          <a:xfrm flipH="1">
            <a:off x="4161397" y="995620"/>
            <a:ext cx="231769" cy="368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C2F15B-C95D-41FA-8CC6-4EBBD1B32818}"/>
              </a:ext>
            </a:extLst>
          </p:cNvPr>
          <p:cNvCxnSpPr>
            <a:cxnSpLocks/>
          </p:cNvCxnSpPr>
          <p:nvPr/>
        </p:nvCxnSpPr>
        <p:spPr>
          <a:xfrm flipH="1">
            <a:off x="3903730" y="1357896"/>
            <a:ext cx="247095" cy="1765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068AC4-7DA2-4C9E-A34B-CC30C644E152}"/>
              </a:ext>
            </a:extLst>
          </p:cNvPr>
          <p:cNvCxnSpPr>
            <a:cxnSpLocks/>
          </p:cNvCxnSpPr>
          <p:nvPr/>
        </p:nvCxnSpPr>
        <p:spPr>
          <a:xfrm flipH="1">
            <a:off x="3727342" y="1542059"/>
            <a:ext cx="190800" cy="381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85AD67-1ECE-473D-8096-6C5E97125CC6}"/>
              </a:ext>
            </a:extLst>
          </p:cNvPr>
          <p:cNvCxnSpPr>
            <a:cxnSpLocks/>
          </p:cNvCxnSpPr>
          <p:nvPr/>
        </p:nvCxnSpPr>
        <p:spPr>
          <a:xfrm flipH="1">
            <a:off x="2503484" y="2554275"/>
            <a:ext cx="580987" cy="4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245C98-60D1-43D8-8063-5E498D40C87F}"/>
              </a:ext>
            </a:extLst>
          </p:cNvPr>
          <p:cNvCxnSpPr>
            <a:cxnSpLocks/>
          </p:cNvCxnSpPr>
          <p:nvPr/>
        </p:nvCxnSpPr>
        <p:spPr>
          <a:xfrm flipH="1">
            <a:off x="3084471" y="2278869"/>
            <a:ext cx="419099" cy="275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FDDBE0-718C-486C-876C-54D0C298550B}"/>
              </a:ext>
            </a:extLst>
          </p:cNvPr>
          <p:cNvCxnSpPr>
            <a:cxnSpLocks/>
          </p:cNvCxnSpPr>
          <p:nvPr/>
        </p:nvCxnSpPr>
        <p:spPr>
          <a:xfrm flipH="1" flipV="1">
            <a:off x="1644341" y="2234971"/>
            <a:ext cx="559109" cy="86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0D6B93-FE01-4C7D-A1FF-0036E59C7E68}"/>
              </a:ext>
            </a:extLst>
          </p:cNvPr>
          <p:cNvCxnSpPr>
            <a:cxnSpLocks/>
          </p:cNvCxnSpPr>
          <p:nvPr/>
        </p:nvCxnSpPr>
        <p:spPr>
          <a:xfrm flipH="1" flipV="1">
            <a:off x="2216199" y="2260148"/>
            <a:ext cx="312624" cy="319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8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CC1F-0F02-4651-B7E6-6498C05F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1E19-05CE-4D1F-B2A5-EDFE411A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50F28-546C-4FA5-BD74-1135B14F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0B267-55D9-4B7C-8F30-6FC7D3E1D759}"/>
              </a:ext>
            </a:extLst>
          </p:cNvPr>
          <p:cNvSpPr txBox="1"/>
          <p:nvPr/>
        </p:nvSpPr>
        <p:spPr>
          <a:xfrm>
            <a:off x="1365883" y="4195258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4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C3B77-F50D-4E80-9C37-BCEC14BE9DAE}"/>
              </a:ext>
            </a:extLst>
          </p:cNvPr>
          <p:cNvSpPr txBox="1"/>
          <p:nvPr/>
        </p:nvSpPr>
        <p:spPr>
          <a:xfrm>
            <a:off x="2333426" y="4056758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1b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EBD15-87BA-457B-BA4E-19F60CBEDB2F}"/>
              </a:ext>
            </a:extLst>
          </p:cNvPr>
          <p:cNvSpPr txBox="1"/>
          <p:nvPr/>
        </p:nvSpPr>
        <p:spPr>
          <a:xfrm>
            <a:off x="4099373" y="3512202"/>
            <a:ext cx="41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9D86B-51F6-4C59-9B17-0B3E79F3D0CE}"/>
              </a:ext>
            </a:extLst>
          </p:cNvPr>
          <p:cNvSpPr txBox="1"/>
          <p:nvPr/>
        </p:nvSpPr>
        <p:spPr>
          <a:xfrm>
            <a:off x="4250837" y="3100266"/>
            <a:ext cx="366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72143-5231-4E74-88EB-1FA8393FC40C}"/>
              </a:ext>
            </a:extLst>
          </p:cNvPr>
          <p:cNvSpPr txBox="1"/>
          <p:nvPr/>
        </p:nvSpPr>
        <p:spPr>
          <a:xfrm>
            <a:off x="3596084" y="2262909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41544-8CDE-426A-8455-68B4EF3C305B}"/>
              </a:ext>
            </a:extLst>
          </p:cNvPr>
          <p:cNvSpPr txBox="1"/>
          <p:nvPr/>
        </p:nvSpPr>
        <p:spPr>
          <a:xfrm>
            <a:off x="2980426" y="237022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26DA-28F8-4080-8952-78AE807DE822}"/>
              </a:ext>
            </a:extLst>
          </p:cNvPr>
          <p:cNvSpPr txBox="1"/>
          <p:nvPr/>
        </p:nvSpPr>
        <p:spPr>
          <a:xfrm>
            <a:off x="2780163" y="4415995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7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80D1A-70F0-4754-8649-1F8A3C98CB46}"/>
              </a:ext>
            </a:extLst>
          </p:cNvPr>
          <p:cNvSpPr txBox="1"/>
          <p:nvPr/>
        </p:nvSpPr>
        <p:spPr>
          <a:xfrm>
            <a:off x="2141021" y="2972520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64373-4903-44D4-A6B0-1627C9FDD19E}"/>
              </a:ext>
            </a:extLst>
          </p:cNvPr>
          <p:cNvSpPr txBox="1"/>
          <p:nvPr/>
        </p:nvSpPr>
        <p:spPr>
          <a:xfrm>
            <a:off x="2788021" y="4701235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8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2C974-777B-4318-BB44-A5159C851E51}"/>
              </a:ext>
            </a:extLst>
          </p:cNvPr>
          <p:cNvSpPr txBox="1"/>
          <p:nvPr/>
        </p:nvSpPr>
        <p:spPr>
          <a:xfrm>
            <a:off x="2525831" y="5116860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9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0ABAD-5BFF-46EC-984A-AEF433F933C0}"/>
              </a:ext>
            </a:extLst>
          </p:cNvPr>
          <p:cNvSpPr txBox="1"/>
          <p:nvPr/>
        </p:nvSpPr>
        <p:spPr>
          <a:xfrm>
            <a:off x="2647359" y="286495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22519-A1DE-467C-A6EA-9F114C8FEF0E}"/>
              </a:ext>
            </a:extLst>
          </p:cNvPr>
          <p:cNvSpPr txBox="1"/>
          <p:nvPr/>
        </p:nvSpPr>
        <p:spPr>
          <a:xfrm>
            <a:off x="4782112" y="2153422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EA711-F217-4D98-B6C8-601EE86AF7D0}"/>
              </a:ext>
            </a:extLst>
          </p:cNvPr>
          <p:cNvSpPr txBox="1"/>
          <p:nvPr/>
        </p:nvSpPr>
        <p:spPr>
          <a:xfrm>
            <a:off x="4123090" y="269552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55A6A5-768D-45AF-8716-849B2B88D50A}"/>
              </a:ext>
            </a:extLst>
          </p:cNvPr>
          <p:cNvSpPr txBox="1"/>
          <p:nvPr/>
        </p:nvSpPr>
        <p:spPr>
          <a:xfrm>
            <a:off x="3753996" y="297823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959BD9-A931-4208-8053-6C96912957BF}"/>
              </a:ext>
            </a:extLst>
          </p:cNvPr>
          <p:cNvSpPr txBox="1"/>
          <p:nvPr/>
        </p:nvSpPr>
        <p:spPr>
          <a:xfrm>
            <a:off x="4938105" y="2672085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5B0A7-DAD1-41A0-8E52-3034061F0B57}"/>
              </a:ext>
            </a:extLst>
          </p:cNvPr>
          <p:cNvSpPr txBox="1"/>
          <p:nvPr/>
        </p:nvSpPr>
        <p:spPr>
          <a:xfrm>
            <a:off x="4676731" y="2786019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45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337A585B-8093-4E28-A00A-51BF09489F39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C1E82CF1-2DD4-47FD-87FC-CD69541468EA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8C31E8E-75BB-46EB-8C83-8DF59CC8B349}"/>
              </a:ext>
            </a:extLst>
          </p:cNvPr>
          <p:cNvSpPr/>
          <p:nvPr/>
        </p:nvSpPr>
        <p:spPr>
          <a:xfrm>
            <a:off x="4459477" y="1706295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09D7A5A6-A3C6-4257-AA87-33462366A7E8}"/>
              </a:ext>
            </a:extLst>
          </p:cNvPr>
          <p:cNvSpPr/>
          <p:nvPr/>
        </p:nvSpPr>
        <p:spPr>
          <a:xfrm>
            <a:off x="3869042" y="1122809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A7B9C85-0F65-4455-82D2-44CAA495B2C9}"/>
              </a:ext>
            </a:extLst>
          </p:cNvPr>
          <p:cNvSpPr/>
          <p:nvPr/>
        </p:nvSpPr>
        <p:spPr>
          <a:xfrm>
            <a:off x="419493" y="4337867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D33855A-65CF-45AD-8E90-637126B29977}"/>
              </a:ext>
            </a:extLst>
          </p:cNvPr>
          <p:cNvSpPr/>
          <p:nvPr/>
        </p:nvSpPr>
        <p:spPr>
          <a:xfrm>
            <a:off x="-170942" y="3754381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2CB9AF-0B9C-4439-B8FC-EC379D001A64}"/>
              </a:ext>
            </a:extLst>
          </p:cNvPr>
          <p:cNvCxnSpPr>
            <a:cxnSpLocks/>
          </p:cNvCxnSpPr>
          <p:nvPr/>
        </p:nvCxnSpPr>
        <p:spPr>
          <a:xfrm flipH="1">
            <a:off x="4250837" y="1034388"/>
            <a:ext cx="241347" cy="3723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DD9CF3-B59C-4CDA-98FE-3CEC3634F4D1}"/>
              </a:ext>
            </a:extLst>
          </p:cNvPr>
          <p:cNvCxnSpPr>
            <a:cxnSpLocks/>
          </p:cNvCxnSpPr>
          <p:nvPr/>
        </p:nvCxnSpPr>
        <p:spPr>
          <a:xfrm flipH="1">
            <a:off x="3789469" y="1737783"/>
            <a:ext cx="149074" cy="2970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E61F4B-13A7-4A0E-A8D5-A466061E59CF}"/>
              </a:ext>
            </a:extLst>
          </p:cNvPr>
          <p:cNvCxnSpPr>
            <a:cxnSpLocks/>
          </p:cNvCxnSpPr>
          <p:nvPr/>
        </p:nvCxnSpPr>
        <p:spPr>
          <a:xfrm flipH="1">
            <a:off x="4030759" y="1403616"/>
            <a:ext cx="220078" cy="13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A313E0-70E2-419C-BE50-25731D88204E}"/>
              </a:ext>
            </a:extLst>
          </p:cNvPr>
          <p:cNvCxnSpPr>
            <a:cxnSpLocks/>
          </p:cNvCxnSpPr>
          <p:nvPr/>
        </p:nvCxnSpPr>
        <p:spPr>
          <a:xfrm flipH="1">
            <a:off x="3938543" y="1525261"/>
            <a:ext cx="118871" cy="2228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96BF78-2F18-473B-BC8E-FBD0DCBCCA60}"/>
              </a:ext>
            </a:extLst>
          </p:cNvPr>
          <p:cNvCxnSpPr>
            <a:cxnSpLocks/>
          </p:cNvCxnSpPr>
          <p:nvPr/>
        </p:nvCxnSpPr>
        <p:spPr>
          <a:xfrm flipH="1">
            <a:off x="3621277" y="2034850"/>
            <a:ext cx="165708" cy="3437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4C1FF1-FFCC-4372-A547-D2CC61F3FF66}"/>
              </a:ext>
            </a:extLst>
          </p:cNvPr>
          <p:cNvCxnSpPr>
            <a:cxnSpLocks/>
          </p:cNvCxnSpPr>
          <p:nvPr/>
        </p:nvCxnSpPr>
        <p:spPr>
          <a:xfrm flipH="1">
            <a:off x="2971189" y="2540429"/>
            <a:ext cx="4078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7567B9-0621-4D31-A15C-EBC53579A098}"/>
              </a:ext>
            </a:extLst>
          </p:cNvPr>
          <p:cNvCxnSpPr>
            <a:cxnSpLocks/>
          </p:cNvCxnSpPr>
          <p:nvPr/>
        </p:nvCxnSpPr>
        <p:spPr>
          <a:xfrm flipH="1">
            <a:off x="3379031" y="2370221"/>
            <a:ext cx="237374" cy="170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E12EA7-80DB-4CE3-B58F-180138E092EC}"/>
              </a:ext>
            </a:extLst>
          </p:cNvPr>
          <p:cNvCxnSpPr>
            <a:cxnSpLocks/>
          </p:cNvCxnSpPr>
          <p:nvPr/>
        </p:nvCxnSpPr>
        <p:spPr>
          <a:xfrm flipH="1">
            <a:off x="2407411" y="2843974"/>
            <a:ext cx="234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07BCED-D991-4031-A017-E734165DC16E}"/>
              </a:ext>
            </a:extLst>
          </p:cNvPr>
          <p:cNvCxnSpPr>
            <a:cxnSpLocks/>
          </p:cNvCxnSpPr>
          <p:nvPr/>
        </p:nvCxnSpPr>
        <p:spPr>
          <a:xfrm flipH="1">
            <a:off x="2614636" y="2539908"/>
            <a:ext cx="356553" cy="3181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3BF6A7-BE03-4929-B0ED-235BCD1DBEC2}"/>
              </a:ext>
            </a:extLst>
          </p:cNvPr>
          <p:cNvCxnSpPr>
            <a:cxnSpLocks/>
          </p:cNvCxnSpPr>
          <p:nvPr/>
        </p:nvCxnSpPr>
        <p:spPr>
          <a:xfrm flipH="1" flipV="1">
            <a:off x="2095114" y="2378583"/>
            <a:ext cx="312297" cy="465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33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7B0C-49C5-4519-9D7F-CDFEBAF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6370-82CA-4009-84FB-4A70C346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DD108-F2DD-4498-BFAB-2F5F88C6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C5230-008A-4155-882F-DC433299EDB3}"/>
              </a:ext>
            </a:extLst>
          </p:cNvPr>
          <p:cNvSpPr txBox="1"/>
          <p:nvPr/>
        </p:nvSpPr>
        <p:spPr>
          <a:xfrm>
            <a:off x="3102040" y="4206255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8a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D925B-7E24-4A14-8C9F-DD04DAF3EC68}"/>
              </a:ext>
            </a:extLst>
          </p:cNvPr>
          <p:cNvSpPr txBox="1"/>
          <p:nvPr/>
        </p:nvSpPr>
        <p:spPr>
          <a:xfrm>
            <a:off x="2359804" y="254617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0E040-DE67-470D-A82F-C74E795C27CE}"/>
              </a:ext>
            </a:extLst>
          </p:cNvPr>
          <p:cNvSpPr txBox="1"/>
          <p:nvPr/>
        </p:nvSpPr>
        <p:spPr>
          <a:xfrm>
            <a:off x="2841334" y="2320580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D9272-372C-4745-B918-7CB3260E7C3E}"/>
              </a:ext>
            </a:extLst>
          </p:cNvPr>
          <p:cNvSpPr txBox="1"/>
          <p:nvPr/>
        </p:nvSpPr>
        <p:spPr>
          <a:xfrm>
            <a:off x="3378321" y="204358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54E0B-C58D-4B14-8364-DD9044AE4DDF}"/>
              </a:ext>
            </a:extLst>
          </p:cNvPr>
          <p:cNvSpPr txBox="1"/>
          <p:nvPr/>
        </p:nvSpPr>
        <p:spPr>
          <a:xfrm>
            <a:off x="4585615" y="2182080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16E97-EAFB-48A5-9E97-298771197ECA}"/>
              </a:ext>
            </a:extLst>
          </p:cNvPr>
          <p:cNvSpPr txBox="1"/>
          <p:nvPr/>
        </p:nvSpPr>
        <p:spPr>
          <a:xfrm>
            <a:off x="5073822" y="1619657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6E01C-3FF7-4C21-B43A-1968FE718A4D}"/>
              </a:ext>
            </a:extLst>
          </p:cNvPr>
          <p:cNvSpPr txBox="1"/>
          <p:nvPr/>
        </p:nvSpPr>
        <p:spPr>
          <a:xfrm>
            <a:off x="4657293" y="3069027"/>
            <a:ext cx="41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E818E-246C-4D28-9C3E-5A8EF7F1C8D9}"/>
              </a:ext>
            </a:extLst>
          </p:cNvPr>
          <p:cNvSpPr txBox="1"/>
          <p:nvPr/>
        </p:nvSpPr>
        <p:spPr>
          <a:xfrm>
            <a:off x="1541706" y="483030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13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5777D-FFC7-4EE1-A0E3-870F0CCBD73D}"/>
              </a:ext>
            </a:extLst>
          </p:cNvPr>
          <p:cNvSpPr txBox="1"/>
          <p:nvPr/>
        </p:nvSpPr>
        <p:spPr>
          <a:xfrm>
            <a:off x="1541706" y="4179522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16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3444E-572C-453E-AEEA-F13331C5BE2F}"/>
              </a:ext>
            </a:extLst>
          </p:cNvPr>
          <p:cNvSpPr txBox="1"/>
          <p:nvPr/>
        </p:nvSpPr>
        <p:spPr>
          <a:xfrm>
            <a:off x="2456524" y="4516363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15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3EF2A-455D-40E8-8117-3EA4C7C0A1C0}"/>
              </a:ext>
            </a:extLst>
          </p:cNvPr>
          <p:cNvSpPr txBox="1"/>
          <p:nvPr/>
        </p:nvSpPr>
        <p:spPr>
          <a:xfrm>
            <a:off x="2275339" y="484152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14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B87EA-3558-4E91-8A46-8193AE64F439}"/>
              </a:ext>
            </a:extLst>
          </p:cNvPr>
          <p:cNvSpPr txBox="1"/>
          <p:nvPr/>
        </p:nvSpPr>
        <p:spPr>
          <a:xfrm>
            <a:off x="1874257" y="2678478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BE48C-31D0-4991-A548-668ED2A4D881}"/>
              </a:ext>
            </a:extLst>
          </p:cNvPr>
          <p:cNvSpPr txBox="1"/>
          <p:nvPr/>
        </p:nvSpPr>
        <p:spPr>
          <a:xfrm>
            <a:off x="2126897" y="2575374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FA858-E3B1-4807-95D4-D7E524A2D602}"/>
              </a:ext>
            </a:extLst>
          </p:cNvPr>
          <p:cNvSpPr txBox="1"/>
          <p:nvPr/>
        </p:nvSpPr>
        <p:spPr>
          <a:xfrm>
            <a:off x="4153563" y="3029387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1AE31-734A-47E0-A3AF-C3AC0BC8D270}"/>
              </a:ext>
            </a:extLst>
          </p:cNvPr>
          <p:cNvSpPr txBox="1"/>
          <p:nvPr/>
        </p:nvSpPr>
        <p:spPr>
          <a:xfrm>
            <a:off x="4378654" y="2575374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0B6B5-CAB3-4B2D-9E00-84E191AD5E97}"/>
              </a:ext>
            </a:extLst>
          </p:cNvPr>
          <p:cNvSpPr txBox="1"/>
          <p:nvPr/>
        </p:nvSpPr>
        <p:spPr>
          <a:xfrm>
            <a:off x="4153563" y="232465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32A32-967D-48A4-A736-2513612A23B5}"/>
              </a:ext>
            </a:extLst>
          </p:cNvPr>
          <p:cNvSpPr txBox="1"/>
          <p:nvPr/>
        </p:nvSpPr>
        <p:spPr>
          <a:xfrm>
            <a:off x="4030796" y="3248846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A73ED-4828-406F-93B1-BF324CCC7B59}"/>
              </a:ext>
            </a:extLst>
          </p:cNvPr>
          <p:cNvSpPr txBox="1"/>
          <p:nvPr/>
        </p:nvSpPr>
        <p:spPr>
          <a:xfrm>
            <a:off x="3877391" y="2611319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226F7-0FFB-4CF0-BB52-4AC1187DB5B8}"/>
              </a:ext>
            </a:extLst>
          </p:cNvPr>
          <p:cNvSpPr txBox="1"/>
          <p:nvPr/>
        </p:nvSpPr>
        <p:spPr>
          <a:xfrm>
            <a:off x="3953748" y="192881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7BD76C-AFB6-431C-987C-4C2A2F04293C}"/>
              </a:ext>
            </a:extLst>
          </p:cNvPr>
          <p:cNvSpPr txBox="1"/>
          <p:nvPr/>
        </p:nvSpPr>
        <p:spPr>
          <a:xfrm>
            <a:off x="4188301" y="1751799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5977EA-9A5F-4EBF-81F1-C831568543E2}"/>
              </a:ext>
            </a:extLst>
          </p:cNvPr>
          <p:cNvSpPr txBox="1"/>
          <p:nvPr/>
        </p:nvSpPr>
        <p:spPr>
          <a:xfrm>
            <a:off x="4422147" y="1604181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A61EAAC-91D6-42FA-807D-FDB25B81B96D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202D605B-F641-4986-94B9-151310DEEB2A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766DCC5-D65E-4DEC-847C-D7DA35D130B0}"/>
              </a:ext>
            </a:extLst>
          </p:cNvPr>
          <p:cNvSpPr/>
          <p:nvPr/>
        </p:nvSpPr>
        <p:spPr>
          <a:xfrm>
            <a:off x="4446072" y="1685751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5088EB4-5112-4D35-B51B-8535FC15DF56}"/>
              </a:ext>
            </a:extLst>
          </p:cNvPr>
          <p:cNvSpPr/>
          <p:nvPr/>
        </p:nvSpPr>
        <p:spPr>
          <a:xfrm>
            <a:off x="3855637" y="1102265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CC7C6FE-51ED-4C61-A751-67FFFE2D1B06}"/>
              </a:ext>
            </a:extLst>
          </p:cNvPr>
          <p:cNvSpPr/>
          <p:nvPr/>
        </p:nvSpPr>
        <p:spPr>
          <a:xfrm>
            <a:off x="446754" y="4367381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652FB7D4-CA17-45B8-B8B0-518C816A059F}"/>
              </a:ext>
            </a:extLst>
          </p:cNvPr>
          <p:cNvSpPr/>
          <p:nvPr/>
        </p:nvSpPr>
        <p:spPr>
          <a:xfrm>
            <a:off x="-143681" y="3783895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7E10CC-1A0A-44AD-A56F-DED2C33C3B27}"/>
              </a:ext>
            </a:extLst>
          </p:cNvPr>
          <p:cNvCxnSpPr>
            <a:cxnSpLocks/>
          </p:cNvCxnSpPr>
          <p:nvPr/>
        </p:nvCxnSpPr>
        <p:spPr>
          <a:xfrm flipH="1">
            <a:off x="4905927" y="1040804"/>
            <a:ext cx="234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F8932E-8D9E-4B3D-AA97-6EFB66E624C1}"/>
              </a:ext>
            </a:extLst>
          </p:cNvPr>
          <p:cNvCxnSpPr>
            <a:cxnSpLocks/>
          </p:cNvCxnSpPr>
          <p:nvPr/>
        </p:nvCxnSpPr>
        <p:spPr>
          <a:xfrm flipH="1">
            <a:off x="4606694" y="1102265"/>
            <a:ext cx="184547" cy="2521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5F8A5C-72F2-4018-BAA0-CCEA4C6B7843}"/>
              </a:ext>
            </a:extLst>
          </p:cNvPr>
          <p:cNvCxnSpPr>
            <a:cxnSpLocks/>
          </p:cNvCxnSpPr>
          <p:nvPr/>
        </p:nvCxnSpPr>
        <p:spPr>
          <a:xfrm flipH="1">
            <a:off x="4791241" y="1040804"/>
            <a:ext cx="114686" cy="614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4E5515D-3A05-438D-A1B7-88450373625F}"/>
              </a:ext>
            </a:extLst>
          </p:cNvPr>
          <p:cNvCxnSpPr>
            <a:cxnSpLocks/>
          </p:cNvCxnSpPr>
          <p:nvPr/>
        </p:nvCxnSpPr>
        <p:spPr>
          <a:xfrm flipH="1">
            <a:off x="4359352" y="1360484"/>
            <a:ext cx="248631" cy="723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B7ABF30-4A78-4F2B-9253-FA1DF499AF79}"/>
              </a:ext>
            </a:extLst>
          </p:cNvPr>
          <p:cNvCxnSpPr>
            <a:cxnSpLocks/>
          </p:cNvCxnSpPr>
          <p:nvPr/>
        </p:nvCxnSpPr>
        <p:spPr>
          <a:xfrm flipH="1">
            <a:off x="4237832" y="1419085"/>
            <a:ext cx="135016" cy="205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E0F90E-2391-4EB5-B1EE-507D81C1AFC0}"/>
              </a:ext>
            </a:extLst>
          </p:cNvPr>
          <p:cNvCxnSpPr>
            <a:cxnSpLocks/>
          </p:cNvCxnSpPr>
          <p:nvPr/>
        </p:nvCxnSpPr>
        <p:spPr>
          <a:xfrm flipH="1">
            <a:off x="3786390" y="1890298"/>
            <a:ext cx="75201" cy="1800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92B322-BAF9-4CF8-B1A5-8C8E328878AE}"/>
              </a:ext>
            </a:extLst>
          </p:cNvPr>
          <p:cNvCxnSpPr>
            <a:cxnSpLocks/>
          </p:cNvCxnSpPr>
          <p:nvPr/>
        </p:nvCxnSpPr>
        <p:spPr>
          <a:xfrm flipH="1">
            <a:off x="3868501" y="1789281"/>
            <a:ext cx="162295" cy="116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157DE1-6781-4F8E-B6DE-82107981FD63}"/>
              </a:ext>
            </a:extLst>
          </p:cNvPr>
          <p:cNvCxnSpPr>
            <a:cxnSpLocks/>
          </p:cNvCxnSpPr>
          <p:nvPr/>
        </p:nvCxnSpPr>
        <p:spPr>
          <a:xfrm flipH="1">
            <a:off x="4039461" y="1619657"/>
            <a:ext cx="185270" cy="177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1821B0-2BF7-4C36-8B44-C753F0651FAA}"/>
              </a:ext>
            </a:extLst>
          </p:cNvPr>
          <p:cNvCxnSpPr>
            <a:cxnSpLocks/>
          </p:cNvCxnSpPr>
          <p:nvPr/>
        </p:nvCxnSpPr>
        <p:spPr>
          <a:xfrm flipH="1">
            <a:off x="5137691" y="800176"/>
            <a:ext cx="184547" cy="2521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820DBB-AB28-4920-BAD6-ABF661A89DAD}"/>
              </a:ext>
            </a:extLst>
          </p:cNvPr>
          <p:cNvCxnSpPr>
            <a:cxnSpLocks/>
          </p:cNvCxnSpPr>
          <p:nvPr/>
        </p:nvCxnSpPr>
        <p:spPr>
          <a:xfrm flipH="1">
            <a:off x="3634263" y="2259530"/>
            <a:ext cx="75201" cy="1800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77692EC-DCAE-458E-8773-B099CA5D3CCB}"/>
              </a:ext>
            </a:extLst>
          </p:cNvPr>
          <p:cNvCxnSpPr>
            <a:cxnSpLocks/>
          </p:cNvCxnSpPr>
          <p:nvPr/>
        </p:nvCxnSpPr>
        <p:spPr>
          <a:xfrm flipH="1">
            <a:off x="3694233" y="2067397"/>
            <a:ext cx="98279" cy="22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B51F6C2-91BD-4306-9DB4-D55629882B0F}"/>
              </a:ext>
            </a:extLst>
          </p:cNvPr>
          <p:cNvCxnSpPr>
            <a:cxnSpLocks/>
          </p:cNvCxnSpPr>
          <p:nvPr/>
        </p:nvCxnSpPr>
        <p:spPr>
          <a:xfrm flipH="1">
            <a:off x="3420025" y="2425644"/>
            <a:ext cx="219449" cy="1045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1E8493F-4A58-48C5-9DB0-B2DD9E3683B0}"/>
              </a:ext>
            </a:extLst>
          </p:cNvPr>
          <p:cNvCxnSpPr>
            <a:cxnSpLocks/>
          </p:cNvCxnSpPr>
          <p:nvPr/>
        </p:nvCxnSpPr>
        <p:spPr>
          <a:xfrm flipH="1">
            <a:off x="2996359" y="2614073"/>
            <a:ext cx="211363" cy="2535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44190B6-3E04-4C16-A471-8ACF32C6E9A5}"/>
              </a:ext>
            </a:extLst>
          </p:cNvPr>
          <p:cNvCxnSpPr>
            <a:cxnSpLocks/>
          </p:cNvCxnSpPr>
          <p:nvPr/>
        </p:nvCxnSpPr>
        <p:spPr>
          <a:xfrm flipH="1">
            <a:off x="3203002" y="2515812"/>
            <a:ext cx="217023" cy="1203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881769-7F6F-49A6-9865-9B05315B7187}"/>
              </a:ext>
            </a:extLst>
          </p:cNvPr>
          <p:cNvCxnSpPr>
            <a:cxnSpLocks/>
          </p:cNvCxnSpPr>
          <p:nvPr/>
        </p:nvCxnSpPr>
        <p:spPr>
          <a:xfrm flipH="1">
            <a:off x="2199986" y="2872901"/>
            <a:ext cx="817451" cy="194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7DEA3EC-C67D-4328-A75C-18D57603088B}"/>
              </a:ext>
            </a:extLst>
          </p:cNvPr>
          <p:cNvCxnSpPr>
            <a:cxnSpLocks/>
          </p:cNvCxnSpPr>
          <p:nvPr/>
        </p:nvCxnSpPr>
        <p:spPr>
          <a:xfrm flipH="1" flipV="1">
            <a:off x="1451804" y="2590327"/>
            <a:ext cx="548977" cy="44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1AC22B-0F17-465D-97B8-6148133ED6D2}"/>
              </a:ext>
            </a:extLst>
          </p:cNvPr>
          <p:cNvCxnSpPr>
            <a:cxnSpLocks/>
          </p:cNvCxnSpPr>
          <p:nvPr/>
        </p:nvCxnSpPr>
        <p:spPr>
          <a:xfrm>
            <a:off x="2007464" y="2664153"/>
            <a:ext cx="204313" cy="210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0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2F8BC-512F-4161-A2EB-915CE63C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BE203-EB00-4CA3-8B11-09B977E50048}"/>
              </a:ext>
            </a:extLst>
          </p:cNvPr>
          <p:cNvSpPr txBox="1"/>
          <p:nvPr/>
        </p:nvSpPr>
        <p:spPr>
          <a:xfrm>
            <a:off x="1986206" y="400129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13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F2AEE-8112-46A8-A8B8-C88056DA4D60}"/>
              </a:ext>
            </a:extLst>
          </p:cNvPr>
          <p:cNvSpPr txBox="1"/>
          <p:nvPr/>
        </p:nvSpPr>
        <p:spPr>
          <a:xfrm>
            <a:off x="2728104" y="215247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7A661-6062-4EF5-B60A-FDEAF9326B60}"/>
              </a:ext>
            </a:extLst>
          </p:cNvPr>
          <p:cNvSpPr txBox="1"/>
          <p:nvPr/>
        </p:nvSpPr>
        <p:spPr>
          <a:xfrm>
            <a:off x="3285834" y="192881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BCDD-49DF-4589-A471-5F69FE0A5829}"/>
              </a:ext>
            </a:extLst>
          </p:cNvPr>
          <p:cNvSpPr txBox="1"/>
          <p:nvPr/>
        </p:nvSpPr>
        <p:spPr>
          <a:xfrm>
            <a:off x="5171643" y="2541977"/>
            <a:ext cx="41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7CC84-F908-41CA-83FE-250AEBB8760E}"/>
              </a:ext>
            </a:extLst>
          </p:cNvPr>
          <p:cNvSpPr txBox="1"/>
          <p:nvPr/>
        </p:nvSpPr>
        <p:spPr>
          <a:xfrm>
            <a:off x="4636163" y="242947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47251-4365-4AB4-8116-C771D4E9D5C6}"/>
              </a:ext>
            </a:extLst>
          </p:cNvPr>
          <p:cNvSpPr txBox="1"/>
          <p:nvPr/>
        </p:nvSpPr>
        <p:spPr>
          <a:xfrm>
            <a:off x="2001922" y="2541977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73369-E437-4C8E-A282-80AE6E07BE63}"/>
              </a:ext>
            </a:extLst>
          </p:cNvPr>
          <p:cNvSpPr txBox="1"/>
          <p:nvPr/>
        </p:nvSpPr>
        <p:spPr>
          <a:xfrm>
            <a:off x="4526012" y="2807052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B7748-FFF8-4967-A601-DC9A99E06E65}"/>
              </a:ext>
            </a:extLst>
          </p:cNvPr>
          <p:cNvSpPr txBox="1"/>
          <p:nvPr/>
        </p:nvSpPr>
        <p:spPr>
          <a:xfrm>
            <a:off x="4018650" y="2799853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E8104-4EAE-4FD9-8545-0E12D708D688}"/>
              </a:ext>
            </a:extLst>
          </p:cNvPr>
          <p:cNvSpPr txBox="1"/>
          <p:nvPr/>
        </p:nvSpPr>
        <p:spPr>
          <a:xfrm>
            <a:off x="2186469" y="1651814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C1EA67-958C-454F-8C42-6BCEB5AB0CBF}"/>
              </a:ext>
            </a:extLst>
          </p:cNvPr>
          <p:cNvSpPr txBox="1"/>
          <p:nvPr/>
        </p:nvSpPr>
        <p:spPr>
          <a:xfrm>
            <a:off x="2509828" y="1552188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68CC4-D949-4C05-AE49-54B23ABCC04E}"/>
              </a:ext>
            </a:extLst>
          </p:cNvPr>
          <p:cNvSpPr txBox="1"/>
          <p:nvPr/>
        </p:nvSpPr>
        <p:spPr>
          <a:xfrm>
            <a:off x="3393763" y="1481157"/>
            <a:ext cx="369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9049F-242F-475E-8531-6CFFA083FBC4}"/>
              </a:ext>
            </a:extLst>
          </p:cNvPr>
          <p:cNvSpPr txBox="1"/>
          <p:nvPr/>
        </p:nvSpPr>
        <p:spPr>
          <a:xfrm>
            <a:off x="1710616" y="4274730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20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185E2-29A8-4275-B07A-F50BBFF81CC3}"/>
              </a:ext>
            </a:extLst>
          </p:cNvPr>
          <p:cNvSpPr txBox="1"/>
          <p:nvPr/>
        </p:nvSpPr>
        <p:spPr>
          <a:xfrm>
            <a:off x="1446456" y="4623594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19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A6C853-2121-4802-AEE5-7A3499BF6EFE}"/>
              </a:ext>
            </a:extLst>
          </p:cNvPr>
          <p:cNvSpPr txBox="1"/>
          <p:nvPr/>
        </p:nvSpPr>
        <p:spPr>
          <a:xfrm>
            <a:off x="1325806" y="4968042"/>
            <a:ext cx="384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0000"/>
                </a:highlight>
              </a:rPr>
              <a:t>18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2220C9D-05D6-42ED-AF90-3A4A7A53720A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A156F56-7EE7-4800-A13D-61C03985F30C}"/>
              </a:ext>
            </a:extLst>
          </p:cNvPr>
          <p:cNvSpPr/>
          <p:nvPr/>
        </p:nvSpPr>
        <p:spPr>
          <a:xfrm>
            <a:off x="4429301" y="1758156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61FDEC45-B3B4-47CB-8CF7-A74C47B9B048}"/>
              </a:ext>
            </a:extLst>
          </p:cNvPr>
          <p:cNvSpPr/>
          <p:nvPr/>
        </p:nvSpPr>
        <p:spPr>
          <a:xfrm>
            <a:off x="409504" y="4296956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C0B954B-4E59-401C-ADD4-8FD2213EDB9C}"/>
              </a:ext>
            </a:extLst>
          </p:cNvPr>
          <p:cNvSpPr/>
          <p:nvPr/>
        </p:nvSpPr>
        <p:spPr>
          <a:xfrm>
            <a:off x="-203592" y="3682277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A6A291F2-DA9E-48F9-B23D-BADE9F7A47C1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DC1B815E-A83F-4D68-B3A8-029E8FE73587}"/>
              </a:ext>
            </a:extLst>
          </p:cNvPr>
          <p:cNvSpPr/>
          <p:nvPr/>
        </p:nvSpPr>
        <p:spPr>
          <a:xfrm>
            <a:off x="3795844" y="1119858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F415-28BB-4B78-8564-B00FDEC931D8}"/>
              </a:ext>
            </a:extLst>
          </p:cNvPr>
          <p:cNvCxnSpPr>
            <a:cxnSpLocks/>
          </p:cNvCxnSpPr>
          <p:nvPr/>
        </p:nvCxnSpPr>
        <p:spPr>
          <a:xfrm flipH="1">
            <a:off x="3753331" y="2018765"/>
            <a:ext cx="264415" cy="426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238DEF-3AC5-45C3-9FE6-0BE2B9A5394C}"/>
              </a:ext>
            </a:extLst>
          </p:cNvPr>
          <p:cNvCxnSpPr>
            <a:cxnSpLocks/>
          </p:cNvCxnSpPr>
          <p:nvPr/>
        </p:nvCxnSpPr>
        <p:spPr>
          <a:xfrm flipH="1">
            <a:off x="4636163" y="1040324"/>
            <a:ext cx="211689" cy="312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73772F-E7B9-4284-B89D-D8A4824A33CB}"/>
              </a:ext>
            </a:extLst>
          </p:cNvPr>
          <p:cNvCxnSpPr>
            <a:cxnSpLocks/>
          </p:cNvCxnSpPr>
          <p:nvPr/>
        </p:nvCxnSpPr>
        <p:spPr>
          <a:xfrm flipH="1">
            <a:off x="4302678" y="1534255"/>
            <a:ext cx="115640" cy="256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DE160-008D-4DEA-80F8-00C7555BEB5F}"/>
              </a:ext>
            </a:extLst>
          </p:cNvPr>
          <p:cNvCxnSpPr>
            <a:cxnSpLocks/>
          </p:cNvCxnSpPr>
          <p:nvPr/>
        </p:nvCxnSpPr>
        <p:spPr>
          <a:xfrm flipH="1">
            <a:off x="4429301" y="1334302"/>
            <a:ext cx="229576" cy="199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7C0E59-4C02-48ED-9EC1-6EE23D4501CA}"/>
              </a:ext>
            </a:extLst>
          </p:cNvPr>
          <p:cNvCxnSpPr>
            <a:cxnSpLocks/>
          </p:cNvCxnSpPr>
          <p:nvPr/>
        </p:nvCxnSpPr>
        <p:spPr>
          <a:xfrm flipH="1">
            <a:off x="4016208" y="1790313"/>
            <a:ext cx="294826" cy="228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8E7C89-E9B6-4873-92FE-079210BC1E96}"/>
              </a:ext>
            </a:extLst>
          </p:cNvPr>
          <p:cNvCxnSpPr>
            <a:cxnSpLocks/>
          </p:cNvCxnSpPr>
          <p:nvPr/>
        </p:nvCxnSpPr>
        <p:spPr>
          <a:xfrm flipH="1">
            <a:off x="3420016" y="2614613"/>
            <a:ext cx="135578" cy="185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4CADE2-6655-4C13-9E4A-D0C7813E4ED7}"/>
              </a:ext>
            </a:extLst>
          </p:cNvPr>
          <p:cNvCxnSpPr>
            <a:cxnSpLocks/>
          </p:cNvCxnSpPr>
          <p:nvPr/>
        </p:nvCxnSpPr>
        <p:spPr>
          <a:xfrm flipH="1">
            <a:off x="3541610" y="2433711"/>
            <a:ext cx="218592" cy="1961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C35B74-D6AE-48BE-92CB-0C4195A0403F}"/>
              </a:ext>
            </a:extLst>
          </p:cNvPr>
          <p:cNvCxnSpPr>
            <a:cxnSpLocks/>
          </p:cNvCxnSpPr>
          <p:nvPr/>
        </p:nvCxnSpPr>
        <p:spPr>
          <a:xfrm flipH="1">
            <a:off x="3276295" y="2799853"/>
            <a:ext cx="141633" cy="609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5D9596-6D8B-4F25-86C8-8BA91ED67C6D}"/>
              </a:ext>
            </a:extLst>
          </p:cNvPr>
          <p:cNvCxnSpPr>
            <a:cxnSpLocks/>
          </p:cNvCxnSpPr>
          <p:nvPr/>
        </p:nvCxnSpPr>
        <p:spPr>
          <a:xfrm flipH="1">
            <a:off x="2275030" y="2857792"/>
            <a:ext cx="1000832" cy="28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DE8146-CFFF-4393-9140-FE2FCF0768CB}"/>
              </a:ext>
            </a:extLst>
          </p:cNvPr>
          <p:cNvCxnSpPr>
            <a:cxnSpLocks/>
          </p:cNvCxnSpPr>
          <p:nvPr/>
        </p:nvCxnSpPr>
        <p:spPr>
          <a:xfrm flipH="1" flipV="1">
            <a:off x="1960365" y="2629787"/>
            <a:ext cx="314293" cy="248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5A7C02-CFCD-4E18-B5D3-9C5F2A510B2D}"/>
              </a:ext>
            </a:extLst>
          </p:cNvPr>
          <p:cNvCxnSpPr>
            <a:cxnSpLocks/>
          </p:cNvCxnSpPr>
          <p:nvPr/>
        </p:nvCxnSpPr>
        <p:spPr>
          <a:xfrm flipH="1">
            <a:off x="1381596" y="2617019"/>
            <a:ext cx="597800" cy="28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075A21-45E3-22F0-F0EA-E4BDBD45BEDC}"/>
              </a:ext>
            </a:extLst>
          </p:cNvPr>
          <p:cNvSpPr txBox="1"/>
          <p:nvPr/>
        </p:nvSpPr>
        <p:spPr>
          <a:xfrm>
            <a:off x="1823992" y="1954253"/>
            <a:ext cx="474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202</a:t>
            </a:r>
          </a:p>
        </p:txBody>
      </p:sp>
    </p:spTree>
    <p:extLst>
      <p:ext uri="{BB962C8B-B14F-4D97-AF65-F5344CB8AC3E}">
        <p14:creationId xmlns:p14="http://schemas.microsoft.com/office/powerpoint/2010/main" val="399345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18BC5-71F4-425D-A11D-0E3279E2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31B20-F3EF-48D0-9E73-D8C370A8F4E0}"/>
              </a:ext>
            </a:extLst>
          </p:cNvPr>
          <p:cNvSpPr txBox="1"/>
          <p:nvPr/>
        </p:nvSpPr>
        <p:spPr>
          <a:xfrm>
            <a:off x="2363872" y="204667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203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110A9-72B7-4712-A06D-37BC34BBEAFA}"/>
              </a:ext>
            </a:extLst>
          </p:cNvPr>
          <p:cNvSpPr txBox="1"/>
          <p:nvPr/>
        </p:nvSpPr>
        <p:spPr>
          <a:xfrm>
            <a:off x="3617104" y="1583938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C7C02-17A6-4B98-BD6E-EDDC0F9AF711}"/>
              </a:ext>
            </a:extLst>
          </p:cNvPr>
          <p:cNvSpPr txBox="1"/>
          <p:nvPr/>
        </p:nvSpPr>
        <p:spPr>
          <a:xfrm>
            <a:off x="5046712" y="245780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59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450731D-B8EC-493C-8F04-F64F70913494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4B3E3A2-9CC8-4912-89BC-132A76C7DBEA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5052137-EC9E-4D3E-8122-873CE5761E2E}"/>
              </a:ext>
            </a:extLst>
          </p:cNvPr>
          <p:cNvSpPr/>
          <p:nvPr/>
        </p:nvSpPr>
        <p:spPr>
          <a:xfrm>
            <a:off x="4504175" y="17528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FF4F197-3968-4663-863E-889AEB2D5866}"/>
              </a:ext>
            </a:extLst>
          </p:cNvPr>
          <p:cNvSpPr/>
          <p:nvPr/>
        </p:nvSpPr>
        <p:spPr>
          <a:xfrm>
            <a:off x="3913740" y="11693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07AE818-6F59-48E0-BD36-C32107B90EFB}"/>
              </a:ext>
            </a:extLst>
          </p:cNvPr>
          <p:cNvSpPr/>
          <p:nvPr/>
        </p:nvSpPr>
        <p:spPr>
          <a:xfrm>
            <a:off x="448670" y="4396614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55C703F-2F10-4888-AA85-E81B136CAD47}"/>
              </a:ext>
            </a:extLst>
          </p:cNvPr>
          <p:cNvSpPr/>
          <p:nvPr/>
        </p:nvSpPr>
        <p:spPr>
          <a:xfrm>
            <a:off x="-141765" y="3813128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A4D2B-21EF-4912-B530-5530E61A8029}"/>
              </a:ext>
            </a:extLst>
          </p:cNvPr>
          <p:cNvSpPr txBox="1"/>
          <p:nvPr/>
        </p:nvSpPr>
        <p:spPr>
          <a:xfrm>
            <a:off x="1796313" y="4030844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58E6E-0CF8-4940-97C3-541AE1C640C6}"/>
              </a:ext>
            </a:extLst>
          </p:cNvPr>
          <p:cNvSpPr txBox="1"/>
          <p:nvPr/>
        </p:nvSpPr>
        <p:spPr>
          <a:xfrm>
            <a:off x="2368501" y="3290500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A6E9B-28F9-44A2-92D2-D4E07AE8BF3E}"/>
              </a:ext>
            </a:extLst>
          </p:cNvPr>
          <p:cNvSpPr txBox="1"/>
          <p:nvPr/>
        </p:nvSpPr>
        <p:spPr>
          <a:xfrm>
            <a:off x="1415970" y="4207099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95016-DAA8-453A-94FE-1F5D5EC452EB}"/>
              </a:ext>
            </a:extLst>
          </p:cNvPr>
          <p:cNvSpPr txBox="1"/>
          <p:nvPr/>
        </p:nvSpPr>
        <p:spPr>
          <a:xfrm>
            <a:off x="1337784" y="3826762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92179-B6B5-4A0C-BBD2-7C2C48D6D672}"/>
              </a:ext>
            </a:extLst>
          </p:cNvPr>
          <p:cNvSpPr txBox="1"/>
          <p:nvPr/>
        </p:nvSpPr>
        <p:spPr>
          <a:xfrm>
            <a:off x="1878474" y="4415158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503125-3260-4D59-A732-54F4BE5AF0B4}"/>
              </a:ext>
            </a:extLst>
          </p:cNvPr>
          <p:cNvSpPr txBox="1"/>
          <p:nvPr/>
        </p:nvSpPr>
        <p:spPr>
          <a:xfrm>
            <a:off x="1665115" y="5354738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85E521-03CD-4070-BB9A-C074D7C6CB7F}"/>
              </a:ext>
            </a:extLst>
          </p:cNvPr>
          <p:cNvSpPr txBox="1"/>
          <p:nvPr/>
        </p:nvSpPr>
        <p:spPr>
          <a:xfrm>
            <a:off x="815650" y="5045964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6FCBD-EA82-4DA6-A840-8C58E135FE18}"/>
              </a:ext>
            </a:extLst>
          </p:cNvPr>
          <p:cNvSpPr txBox="1"/>
          <p:nvPr/>
        </p:nvSpPr>
        <p:spPr>
          <a:xfrm>
            <a:off x="2779885" y="286079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0A6E8-378C-4CB7-B763-CBBC167986F6}"/>
              </a:ext>
            </a:extLst>
          </p:cNvPr>
          <p:cNvSpPr txBox="1"/>
          <p:nvPr/>
        </p:nvSpPr>
        <p:spPr>
          <a:xfrm>
            <a:off x="2932285" y="258684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644848-9DAF-4E6B-AA32-51BBF84C8A99}"/>
              </a:ext>
            </a:extLst>
          </p:cNvPr>
          <p:cNvSpPr txBox="1"/>
          <p:nvPr/>
        </p:nvSpPr>
        <p:spPr>
          <a:xfrm>
            <a:off x="2855774" y="22133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E8B8B5-ABAF-4147-B34C-16B29626C7B9}"/>
              </a:ext>
            </a:extLst>
          </p:cNvPr>
          <p:cNvSpPr txBox="1"/>
          <p:nvPr/>
        </p:nvSpPr>
        <p:spPr>
          <a:xfrm>
            <a:off x="3228921" y="24992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E63A09-C43B-4463-AEA0-18E48689A425}"/>
              </a:ext>
            </a:extLst>
          </p:cNvPr>
          <p:cNvSpPr txBox="1"/>
          <p:nvPr/>
        </p:nvSpPr>
        <p:spPr>
          <a:xfrm>
            <a:off x="3285658" y="228257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29FAE1-F730-4A70-A7FE-B65965021B6F}"/>
              </a:ext>
            </a:extLst>
          </p:cNvPr>
          <p:cNvSpPr txBox="1"/>
          <p:nvPr/>
        </p:nvSpPr>
        <p:spPr>
          <a:xfrm>
            <a:off x="3543060" y="205854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AB007-C5D8-4351-B8BC-F2B6231D3832}"/>
              </a:ext>
            </a:extLst>
          </p:cNvPr>
          <p:cNvSpPr txBox="1"/>
          <p:nvPr/>
        </p:nvSpPr>
        <p:spPr>
          <a:xfrm>
            <a:off x="3981565" y="185752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E9D46-D958-4ECF-A39E-5EC850863FDB}"/>
              </a:ext>
            </a:extLst>
          </p:cNvPr>
          <p:cNvSpPr txBox="1"/>
          <p:nvPr/>
        </p:nvSpPr>
        <p:spPr>
          <a:xfrm>
            <a:off x="3831037" y="206602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0BCE8B-2B86-4848-B23B-FD6D81D9867D}"/>
              </a:ext>
            </a:extLst>
          </p:cNvPr>
          <p:cNvSpPr txBox="1"/>
          <p:nvPr/>
        </p:nvSpPr>
        <p:spPr>
          <a:xfrm>
            <a:off x="3494468" y="223873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68a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4DF3E6-99AA-4115-AB4D-F290AE469A68}"/>
              </a:ext>
            </a:extLst>
          </p:cNvPr>
          <p:cNvSpPr txBox="1"/>
          <p:nvPr/>
        </p:nvSpPr>
        <p:spPr>
          <a:xfrm>
            <a:off x="2855246" y="11355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33CE0E-2B95-4DA0-9639-34190A964502}"/>
              </a:ext>
            </a:extLst>
          </p:cNvPr>
          <p:cNvSpPr txBox="1"/>
          <p:nvPr/>
        </p:nvSpPr>
        <p:spPr>
          <a:xfrm>
            <a:off x="1988740" y="387442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9BEF42-A0B0-4C12-8D81-6EE683E55A86}"/>
              </a:ext>
            </a:extLst>
          </p:cNvPr>
          <p:cNvCxnSpPr>
            <a:cxnSpLocks/>
          </p:cNvCxnSpPr>
          <p:nvPr/>
        </p:nvCxnSpPr>
        <p:spPr>
          <a:xfrm flipH="1">
            <a:off x="4242474" y="1680035"/>
            <a:ext cx="347187" cy="6944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92E8DC-1FDA-4203-A809-1D6AF065A036}"/>
              </a:ext>
            </a:extLst>
          </p:cNvPr>
          <p:cNvCxnSpPr>
            <a:cxnSpLocks/>
          </p:cNvCxnSpPr>
          <p:nvPr/>
        </p:nvCxnSpPr>
        <p:spPr>
          <a:xfrm flipH="1">
            <a:off x="4589661" y="1169344"/>
            <a:ext cx="177014" cy="5106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B360A8-3DC3-4735-8C67-8AD8A48C977F}"/>
              </a:ext>
            </a:extLst>
          </p:cNvPr>
          <p:cNvCxnSpPr>
            <a:cxnSpLocks/>
          </p:cNvCxnSpPr>
          <p:nvPr/>
        </p:nvCxnSpPr>
        <p:spPr>
          <a:xfrm flipH="1">
            <a:off x="4761248" y="919163"/>
            <a:ext cx="147192" cy="250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3520E8-B967-4E25-AE6F-C3067CE50A40}"/>
              </a:ext>
            </a:extLst>
          </p:cNvPr>
          <p:cNvCxnSpPr>
            <a:cxnSpLocks/>
          </p:cNvCxnSpPr>
          <p:nvPr/>
        </p:nvCxnSpPr>
        <p:spPr>
          <a:xfrm flipH="1">
            <a:off x="3739780" y="2621976"/>
            <a:ext cx="200141" cy="1957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4EA103-374F-4D8F-A08C-59C680BAA414}"/>
              </a:ext>
            </a:extLst>
          </p:cNvPr>
          <p:cNvCxnSpPr>
            <a:cxnSpLocks/>
          </p:cNvCxnSpPr>
          <p:nvPr/>
        </p:nvCxnSpPr>
        <p:spPr>
          <a:xfrm flipH="1">
            <a:off x="4063068" y="2366568"/>
            <a:ext cx="187722" cy="180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A9845A-DFFD-4C45-A0F6-F3D9455FA370}"/>
              </a:ext>
            </a:extLst>
          </p:cNvPr>
          <p:cNvCxnSpPr>
            <a:cxnSpLocks/>
          </p:cNvCxnSpPr>
          <p:nvPr/>
        </p:nvCxnSpPr>
        <p:spPr>
          <a:xfrm flipH="1">
            <a:off x="3939921" y="2529791"/>
            <a:ext cx="136238" cy="969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B69B72-FE84-4B22-AE66-4E28FF59F954}"/>
              </a:ext>
            </a:extLst>
          </p:cNvPr>
          <p:cNvCxnSpPr>
            <a:cxnSpLocks/>
          </p:cNvCxnSpPr>
          <p:nvPr/>
        </p:nvCxnSpPr>
        <p:spPr>
          <a:xfrm flipH="1">
            <a:off x="2475513" y="2809260"/>
            <a:ext cx="1276862" cy="734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5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31C5-45E9-4D63-B234-37D80946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F4AA-D8F3-47DC-B6DD-D5055D5A2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B5DDE-2706-43BC-A279-4067BE25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57E5B-3516-4DD6-8A01-C7FEB0F358AB}"/>
              </a:ext>
            </a:extLst>
          </p:cNvPr>
          <p:cNvSpPr txBox="1"/>
          <p:nvPr/>
        </p:nvSpPr>
        <p:spPr>
          <a:xfrm>
            <a:off x="3246914" y="3870489"/>
            <a:ext cx="12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C7C9AAFB-CBEB-4ECD-BE15-B52CCFBC0A7C}"/>
              </a:ext>
            </a:extLst>
          </p:cNvPr>
          <p:cNvSpPr/>
          <p:nvPr/>
        </p:nvSpPr>
        <p:spPr>
          <a:xfrm>
            <a:off x="4442820" y="1505180"/>
            <a:ext cx="1210178" cy="1207273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A4737A7-F9A9-41A7-B4FE-4DFE4E34DEC5}"/>
              </a:ext>
            </a:extLst>
          </p:cNvPr>
          <p:cNvSpPr/>
          <p:nvPr/>
        </p:nvSpPr>
        <p:spPr>
          <a:xfrm>
            <a:off x="3852385" y="921694"/>
            <a:ext cx="2436370" cy="243663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EDEDEA-0187-4A5F-B0D2-C004D24EF6B8}"/>
              </a:ext>
            </a:extLst>
          </p:cNvPr>
          <p:cNvCxnSpPr>
            <a:cxnSpLocks/>
          </p:cNvCxnSpPr>
          <p:nvPr/>
        </p:nvCxnSpPr>
        <p:spPr>
          <a:xfrm flipH="1">
            <a:off x="1526650" y="1906394"/>
            <a:ext cx="492639" cy="145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C37A40-47BE-4595-8642-B9B0DAD9593A}"/>
              </a:ext>
            </a:extLst>
          </p:cNvPr>
          <p:cNvCxnSpPr>
            <a:cxnSpLocks/>
          </p:cNvCxnSpPr>
          <p:nvPr/>
        </p:nvCxnSpPr>
        <p:spPr>
          <a:xfrm flipH="1">
            <a:off x="2019289" y="1423283"/>
            <a:ext cx="252464" cy="483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810810-9E19-4E3C-8E06-28457CF53799}"/>
              </a:ext>
            </a:extLst>
          </p:cNvPr>
          <p:cNvCxnSpPr>
            <a:cxnSpLocks/>
          </p:cNvCxnSpPr>
          <p:nvPr/>
        </p:nvCxnSpPr>
        <p:spPr>
          <a:xfrm flipH="1">
            <a:off x="2271753" y="940172"/>
            <a:ext cx="419100" cy="483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6A5F1F-B495-4D88-A670-0099F0C930CC}"/>
              </a:ext>
            </a:extLst>
          </p:cNvPr>
          <p:cNvCxnSpPr>
            <a:cxnSpLocks/>
          </p:cNvCxnSpPr>
          <p:nvPr/>
        </p:nvCxnSpPr>
        <p:spPr>
          <a:xfrm flipH="1">
            <a:off x="2690853" y="919652"/>
            <a:ext cx="556061" cy="25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DE5D50-7EB4-425A-A173-A14B389BF816}"/>
              </a:ext>
            </a:extLst>
          </p:cNvPr>
          <p:cNvCxnSpPr>
            <a:cxnSpLocks/>
          </p:cNvCxnSpPr>
          <p:nvPr/>
        </p:nvCxnSpPr>
        <p:spPr>
          <a:xfrm flipH="1" flipV="1">
            <a:off x="3255195" y="919652"/>
            <a:ext cx="357809" cy="2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3A1C55-5CDF-4CC1-9337-69488A25DFC0}"/>
              </a:ext>
            </a:extLst>
          </p:cNvPr>
          <p:cNvCxnSpPr>
            <a:cxnSpLocks/>
          </p:cNvCxnSpPr>
          <p:nvPr/>
        </p:nvCxnSpPr>
        <p:spPr>
          <a:xfrm flipH="1" flipV="1">
            <a:off x="3590476" y="921694"/>
            <a:ext cx="533930" cy="501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D128212-AEF1-4739-A8E3-ED28381F88B5}"/>
              </a:ext>
            </a:extLst>
          </p:cNvPr>
          <p:cNvCxnSpPr>
            <a:cxnSpLocks/>
          </p:cNvCxnSpPr>
          <p:nvPr/>
        </p:nvCxnSpPr>
        <p:spPr>
          <a:xfrm flipH="1" flipV="1">
            <a:off x="4135469" y="1422262"/>
            <a:ext cx="357809" cy="2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B845D16-6E84-499F-9825-D6F01E987778}"/>
              </a:ext>
            </a:extLst>
          </p:cNvPr>
          <p:cNvCxnSpPr>
            <a:cxnSpLocks/>
          </p:cNvCxnSpPr>
          <p:nvPr/>
        </p:nvCxnSpPr>
        <p:spPr>
          <a:xfrm flipH="1">
            <a:off x="4474379" y="1241324"/>
            <a:ext cx="329896" cy="196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6D9663-5ABA-28B3-5306-5A74293CEE1A}"/>
              </a:ext>
            </a:extLst>
          </p:cNvPr>
          <p:cNvSpPr txBox="1"/>
          <p:nvPr/>
        </p:nvSpPr>
        <p:spPr>
          <a:xfrm>
            <a:off x="3023993" y="3490624"/>
            <a:ext cx="453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63776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F5F55-34DD-4361-A26D-1F2A9B22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D2C8659-5F47-4505-AD16-C089E5A2E75B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714AF67-E78A-43A5-9709-4A524A7B7F12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1E6B95A-19E3-4A0A-A628-FFCAE2DDCD2D}"/>
              </a:ext>
            </a:extLst>
          </p:cNvPr>
          <p:cNvSpPr/>
          <p:nvPr/>
        </p:nvSpPr>
        <p:spPr>
          <a:xfrm>
            <a:off x="4436470" y="17020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928CD98-1516-47FF-B6F3-F805703D3C4B}"/>
              </a:ext>
            </a:extLst>
          </p:cNvPr>
          <p:cNvSpPr/>
          <p:nvPr/>
        </p:nvSpPr>
        <p:spPr>
          <a:xfrm>
            <a:off x="3846035" y="11185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9190FE9-A59F-4427-9524-B0E807636834}"/>
              </a:ext>
            </a:extLst>
          </p:cNvPr>
          <p:cNvSpPr/>
          <p:nvPr/>
        </p:nvSpPr>
        <p:spPr>
          <a:xfrm>
            <a:off x="461370" y="4323819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E44B6B4-48A5-41A5-B4AF-4036ACBDD27E}"/>
              </a:ext>
            </a:extLst>
          </p:cNvPr>
          <p:cNvSpPr/>
          <p:nvPr/>
        </p:nvSpPr>
        <p:spPr>
          <a:xfrm>
            <a:off x="-129065" y="3740333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CC687-2B09-45D1-A3C5-302430F9D47E}"/>
              </a:ext>
            </a:extLst>
          </p:cNvPr>
          <p:cNvSpPr txBox="1"/>
          <p:nvPr/>
        </p:nvSpPr>
        <p:spPr>
          <a:xfrm>
            <a:off x="1824914" y="5116539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A4249-DFE6-4737-AC29-4506E23565D2}"/>
              </a:ext>
            </a:extLst>
          </p:cNvPr>
          <p:cNvSpPr txBox="1"/>
          <p:nvPr/>
        </p:nvSpPr>
        <p:spPr>
          <a:xfrm>
            <a:off x="450855" y="4745371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6109D-61F8-4A86-A6F1-EC07299E706D}"/>
              </a:ext>
            </a:extLst>
          </p:cNvPr>
          <p:cNvSpPr txBox="1"/>
          <p:nvPr/>
        </p:nvSpPr>
        <p:spPr>
          <a:xfrm>
            <a:off x="1338222" y="2727298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99CDB-134E-4029-9282-343AF39A2DC9}"/>
              </a:ext>
            </a:extLst>
          </p:cNvPr>
          <p:cNvSpPr txBox="1"/>
          <p:nvPr/>
        </p:nvSpPr>
        <p:spPr>
          <a:xfrm>
            <a:off x="888394" y="2609308"/>
            <a:ext cx="3848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340F12-8967-4841-802D-FD78FB62926F}"/>
              </a:ext>
            </a:extLst>
          </p:cNvPr>
          <p:cNvSpPr txBox="1"/>
          <p:nvPr/>
        </p:nvSpPr>
        <p:spPr>
          <a:xfrm>
            <a:off x="549175" y="2749422"/>
            <a:ext cx="4211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1F391-DF2D-4B98-A6B7-774881A58B33}"/>
              </a:ext>
            </a:extLst>
          </p:cNvPr>
          <p:cNvSpPr txBox="1"/>
          <p:nvPr/>
        </p:nvSpPr>
        <p:spPr>
          <a:xfrm>
            <a:off x="3083276" y="252740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66DEC8-A960-424E-871B-C899C931A6A1}"/>
              </a:ext>
            </a:extLst>
          </p:cNvPr>
          <p:cNvSpPr txBox="1"/>
          <p:nvPr/>
        </p:nvSpPr>
        <p:spPr>
          <a:xfrm>
            <a:off x="1764054" y="267980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1AF77-2AD9-4E51-AB19-894E0FB7D0D4}"/>
              </a:ext>
            </a:extLst>
          </p:cNvPr>
          <p:cNvSpPr txBox="1"/>
          <p:nvPr/>
        </p:nvSpPr>
        <p:spPr>
          <a:xfrm>
            <a:off x="2140298" y="25702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1CDA6B-4F91-4DFC-B870-EF08B267674A}"/>
              </a:ext>
            </a:extLst>
          </p:cNvPr>
          <p:cNvSpPr txBox="1"/>
          <p:nvPr/>
        </p:nvSpPr>
        <p:spPr>
          <a:xfrm>
            <a:off x="2407002" y="24273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FA994-6E36-47EC-BADA-CC694597A811}"/>
              </a:ext>
            </a:extLst>
          </p:cNvPr>
          <p:cNvSpPr txBox="1"/>
          <p:nvPr/>
        </p:nvSpPr>
        <p:spPr>
          <a:xfrm>
            <a:off x="4310743" y="189328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62427-36F2-404A-A2D8-F3E5C3DC1C01}"/>
              </a:ext>
            </a:extLst>
          </p:cNvPr>
          <p:cNvSpPr txBox="1"/>
          <p:nvPr/>
        </p:nvSpPr>
        <p:spPr>
          <a:xfrm>
            <a:off x="4146064" y="213499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C83B05-AB8B-402A-A19C-EF6F1C4DA7DE}"/>
              </a:ext>
            </a:extLst>
          </p:cNvPr>
          <p:cNvSpPr txBox="1"/>
          <p:nvPr/>
        </p:nvSpPr>
        <p:spPr>
          <a:xfrm>
            <a:off x="3829200" y="227914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3C02C0-958C-4780-9472-4EBA9E6CE672}"/>
              </a:ext>
            </a:extLst>
          </p:cNvPr>
          <p:cNvSpPr txBox="1"/>
          <p:nvPr/>
        </p:nvSpPr>
        <p:spPr>
          <a:xfrm>
            <a:off x="2568928" y="222258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6F20F-D446-4888-A8AD-C8A4137A7BC3}"/>
              </a:ext>
            </a:extLst>
          </p:cNvPr>
          <p:cNvSpPr txBox="1"/>
          <p:nvPr/>
        </p:nvSpPr>
        <p:spPr>
          <a:xfrm>
            <a:off x="2678465" y="208447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9EF02-63D6-4478-8A4E-25A54396346C}"/>
              </a:ext>
            </a:extLst>
          </p:cNvPr>
          <p:cNvSpPr txBox="1"/>
          <p:nvPr/>
        </p:nvSpPr>
        <p:spPr>
          <a:xfrm>
            <a:off x="2802290" y="196064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FE2BC4-D221-4AA7-9A3A-A3B69EC414BE}"/>
              </a:ext>
            </a:extLst>
          </p:cNvPr>
          <p:cNvSpPr txBox="1"/>
          <p:nvPr/>
        </p:nvSpPr>
        <p:spPr>
          <a:xfrm>
            <a:off x="3230920" y="181299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56E828-2D3E-44F5-9FFD-E0EDFCBBD210}"/>
              </a:ext>
            </a:extLst>
          </p:cNvPr>
          <p:cNvSpPr txBox="1"/>
          <p:nvPr/>
        </p:nvSpPr>
        <p:spPr>
          <a:xfrm>
            <a:off x="3540483" y="148437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91051B-5686-4EFF-BA22-CB316EF4A5B5}"/>
              </a:ext>
            </a:extLst>
          </p:cNvPr>
          <p:cNvSpPr txBox="1"/>
          <p:nvPr/>
        </p:nvSpPr>
        <p:spPr>
          <a:xfrm>
            <a:off x="3011839" y="21416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05B41-D5AD-4B95-9005-300766DE2D06}"/>
              </a:ext>
            </a:extLst>
          </p:cNvPr>
          <p:cNvSpPr txBox="1"/>
          <p:nvPr/>
        </p:nvSpPr>
        <p:spPr>
          <a:xfrm>
            <a:off x="3345213" y="234638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314AE5-3A08-4E6D-A64E-0ABB6A31DEF0}"/>
              </a:ext>
            </a:extLst>
          </p:cNvPr>
          <p:cNvSpPr txBox="1"/>
          <p:nvPr/>
        </p:nvSpPr>
        <p:spPr>
          <a:xfrm>
            <a:off x="3697646" y="175107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61EC20-CDAE-45C7-AE51-74155D6E17D0}"/>
              </a:ext>
            </a:extLst>
          </p:cNvPr>
          <p:cNvCxnSpPr>
            <a:cxnSpLocks/>
          </p:cNvCxnSpPr>
          <p:nvPr/>
        </p:nvCxnSpPr>
        <p:spPr>
          <a:xfrm flipH="1">
            <a:off x="4621017" y="1118544"/>
            <a:ext cx="229848" cy="236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A1F40A-B2F1-49BF-9E62-062C90ED234B}"/>
              </a:ext>
            </a:extLst>
          </p:cNvPr>
          <p:cNvCxnSpPr>
            <a:cxnSpLocks/>
          </p:cNvCxnSpPr>
          <p:nvPr/>
        </p:nvCxnSpPr>
        <p:spPr>
          <a:xfrm flipH="1">
            <a:off x="4373170" y="1321144"/>
            <a:ext cx="274797" cy="537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17D073-49A5-4737-847D-0A0B0CA44F19}"/>
              </a:ext>
            </a:extLst>
          </p:cNvPr>
          <p:cNvCxnSpPr>
            <a:cxnSpLocks/>
          </p:cNvCxnSpPr>
          <p:nvPr/>
        </p:nvCxnSpPr>
        <p:spPr>
          <a:xfrm flipH="1">
            <a:off x="3998469" y="2174338"/>
            <a:ext cx="187722" cy="2610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A39151-764D-4C5C-8395-8F1DCDA1A398}"/>
              </a:ext>
            </a:extLst>
          </p:cNvPr>
          <p:cNvCxnSpPr>
            <a:cxnSpLocks/>
          </p:cNvCxnSpPr>
          <p:nvPr/>
        </p:nvCxnSpPr>
        <p:spPr>
          <a:xfrm flipH="1">
            <a:off x="4330611" y="1825625"/>
            <a:ext cx="65463" cy="218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E880BA-4FAE-4BE1-9F08-0BFEAF65A296}"/>
              </a:ext>
            </a:extLst>
          </p:cNvPr>
          <p:cNvCxnSpPr>
            <a:cxnSpLocks/>
          </p:cNvCxnSpPr>
          <p:nvPr/>
        </p:nvCxnSpPr>
        <p:spPr>
          <a:xfrm flipH="1">
            <a:off x="4215129" y="2019577"/>
            <a:ext cx="132858" cy="1346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EEF2B3-3D60-42BE-A9F1-0329A0916E00}"/>
              </a:ext>
            </a:extLst>
          </p:cNvPr>
          <p:cNvCxnSpPr>
            <a:cxnSpLocks/>
          </p:cNvCxnSpPr>
          <p:nvPr/>
        </p:nvCxnSpPr>
        <p:spPr>
          <a:xfrm flipH="1">
            <a:off x="3600014" y="2479396"/>
            <a:ext cx="208154" cy="2788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422FFD-5794-4C14-895B-C00F5C7D5B21}"/>
              </a:ext>
            </a:extLst>
          </p:cNvPr>
          <p:cNvCxnSpPr>
            <a:cxnSpLocks/>
          </p:cNvCxnSpPr>
          <p:nvPr/>
        </p:nvCxnSpPr>
        <p:spPr>
          <a:xfrm flipH="1">
            <a:off x="3808168" y="2421758"/>
            <a:ext cx="211691" cy="773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D1E976-F118-41D6-8C7E-4A48A3F6B185}"/>
              </a:ext>
            </a:extLst>
          </p:cNvPr>
          <p:cNvCxnSpPr>
            <a:cxnSpLocks/>
          </p:cNvCxnSpPr>
          <p:nvPr/>
        </p:nvCxnSpPr>
        <p:spPr>
          <a:xfrm flipH="1">
            <a:off x="3345213" y="2749422"/>
            <a:ext cx="254801" cy="60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0BDDC4-69E6-46D2-BC66-FBC6D0D53AFA}"/>
              </a:ext>
            </a:extLst>
          </p:cNvPr>
          <p:cNvCxnSpPr>
            <a:cxnSpLocks/>
          </p:cNvCxnSpPr>
          <p:nvPr/>
        </p:nvCxnSpPr>
        <p:spPr>
          <a:xfrm flipH="1">
            <a:off x="3062339" y="2801099"/>
            <a:ext cx="282874" cy="315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316A7-FB81-47F0-A36D-57C187782599}"/>
              </a:ext>
            </a:extLst>
          </p:cNvPr>
          <p:cNvCxnSpPr>
            <a:cxnSpLocks/>
          </p:cNvCxnSpPr>
          <p:nvPr/>
        </p:nvCxnSpPr>
        <p:spPr>
          <a:xfrm flipH="1">
            <a:off x="2830219" y="3116877"/>
            <a:ext cx="253057" cy="35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29AD5E-36E9-4403-A512-F8EBF672A170}"/>
              </a:ext>
            </a:extLst>
          </p:cNvPr>
          <p:cNvCxnSpPr>
            <a:cxnSpLocks/>
          </p:cNvCxnSpPr>
          <p:nvPr/>
        </p:nvCxnSpPr>
        <p:spPr>
          <a:xfrm flipH="1">
            <a:off x="2437986" y="3152643"/>
            <a:ext cx="364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C2580-C3E6-45DF-AEDD-65BE77AA81CF}"/>
              </a:ext>
            </a:extLst>
          </p:cNvPr>
          <p:cNvCxnSpPr>
            <a:cxnSpLocks/>
          </p:cNvCxnSpPr>
          <p:nvPr/>
        </p:nvCxnSpPr>
        <p:spPr>
          <a:xfrm flipH="1" flipV="1">
            <a:off x="2176596" y="2936036"/>
            <a:ext cx="258200" cy="216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EDB46E-71EE-4E83-8230-A798B50EA62A}"/>
              </a:ext>
            </a:extLst>
          </p:cNvPr>
          <p:cNvCxnSpPr>
            <a:cxnSpLocks/>
          </p:cNvCxnSpPr>
          <p:nvPr/>
        </p:nvCxnSpPr>
        <p:spPr>
          <a:xfrm flipH="1">
            <a:off x="1812292" y="2931141"/>
            <a:ext cx="364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90F800-0E80-40FF-B6C3-C319EA65566F}"/>
              </a:ext>
            </a:extLst>
          </p:cNvPr>
          <p:cNvCxnSpPr>
            <a:cxnSpLocks/>
          </p:cNvCxnSpPr>
          <p:nvPr/>
        </p:nvCxnSpPr>
        <p:spPr>
          <a:xfrm flipH="1">
            <a:off x="1477370" y="2931141"/>
            <a:ext cx="347544" cy="1131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4CC9BA-B44D-4298-AF52-B92B0980D096}"/>
              </a:ext>
            </a:extLst>
          </p:cNvPr>
          <p:cNvCxnSpPr>
            <a:cxnSpLocks/>
          </p:cNvCxnSpPr>
          <p:nvPr/>
        </p:nvCxnSpPr>
        <p:spPr>
          <a:xfrm flipH="1">
            <a:off x="796575" y="3335737"/>
            <a:ext cx="422625" cy="632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ACD873-15DC-41AC-8372-ECE68C227C4F}"/>
              </a:ext>
            </a:extLst>
          </p:cNvPr>
          <p:cNvCxnSpPr>
            <a:cxnSpLocks/>
          </p:cNvCxnSpPr>
          <p:nvPr/>
        </p:nvCxnSpPr>
        <p:spPr>
          <a:xfrm flipH="1">
            <a:off x="1219200" y="3039445"/>
            <a:ext cx="282803" cy="2962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1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0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97D0F-4EC0-4393-AECE-C8EEB05F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8359F79-D495-45F6-8F38-9816F19E89E6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FD9ADE7-1738-4149-B25B-9040E3B5C141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F8FAEF3-CEDF-4869-9294-BE2E8F4148D5}"/>
              </a:ext>
            </a:extLst>
          </p:cNvPr>
          <p:cNvSpPr/>
          <p:nvPr/>
        </p:nvSpPr>
        <p:spPr>
          <a:xfrm>
            <a:off x="4472425" y="1740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38AC208-FE5E-4C13-B6E3-AF3E1EF09E76}"/>
              </a:ext>
            </a:extLst>
          </p:cNvPr>
          <p:cNvSpPr/>
          <p:nvPr/>
        </p:nvSpPr>
        <p:spPr>
          <a:xfrm>
            <a:off x="3881990" y="1156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F01A051-16CB-46BD-BFF6-33605B346A2E}"/>
              </a:ext>
            </a:extLst>
          </p:cNvPr>
          <p:cNvSpPr/>
          <p:nvPr/>
        </p:nvSpPr>
        <p:spPr>
          <a:xfrm>
            <a:off x="429620" y="4350222"/>
            <a:ext cx="1210178" cy="1207273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EE6AAAB-4C51-487B-BB80-756C934C4410}"/>
              </a:ext>
            </a:extLst>
          </p:cNvPr>
          <p:cNvSpPr/>
          <p:nvPr/>
        </p:nvSpPr>
        <p:spPr>
          <a:xfrm>
            <a:off x="-160815" y="3766736"/>
            <a:ext cx="2436370" cy="2436630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A15EF-98E5-4FA7-B1C6-9AA50A705FEF}"/>
              </a:ext>
            </a:extLst>
          </p:cNvPr>
          <p:cNvSpPr txBox="1"/>
          <p:nvPr/>
        </p:nvSpPr>
        <p:spPr>
          <a:xfrm>
            <a:off x="575197" y="4277459"/>
            <a:ext cx="4229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1B13D-441A-4A81-AC23-7542E7F462A7}"/>
              </a:ext>
            </a:extLst>
          </p:cNvPr>
          <p:cNvSpPr txBox="1"/>
          <p:nvPr/>
        </p:nvSpPr>
        <p:spPr>
          <a:xfrm>
            <a:off x="886935" y="3932991"/>
            <a:ext cx="3619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1F14D-F305-4FB4-A224-847A308D1E5F}"/>
              </a:ext>
            </a:extLst>
          </p:cNvPr>
          <p:cNvSpPr txBox="1"/>
          <p:nvPr/>
        </p:nvSpPr>
        <p:spPr>
          <a:xfrm>
            <a:off x="998107" y="2590213"/>
            <a:ext cx="4229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CFAAA-B80E-4A4D-8ABA-8769A02B6A82}"/>
              </a:ext>
            </a:extLst>
          </p:cNvPr>
          <p:cNvSpPr txBox="1"/>
          <p:nvPr/>
        </p:nvSpPr>
        <p:spPr>
          <a:xfrm>
            <a:off x="1207657" y="2205266"/>
            <a:ext cx="4267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26</a:t>
            </a:r>
            <a:endParaRPr lang="en-US" sz="900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8CE103-CFC3-4009-BFAE-FAF09ACDA41F}"/>
              </a:ext>
            </a:extLst>
          </p:cNvPr>
          <p:cNvSpPr txBox="1"/>
          <p:nvPr/>
        </p:nvSpPr>
        <p:spPr>
          <a:xfrm>
            <a:off x="997606" y="19034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A3811-ACEF-4963-B31E-25299B2D0A7E}"/>
              </a:ext>
            </a:extLst>
          </p:cNvPr>
          <p:cNvSpPr txBox="1"/>
          <p:nvPr/>
        </p:nvSpPr>
        <p:spPr>
          <a:xfrm>
            <a:off x="2560400" y="169798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29DE8C-EF6F-4765-B573-BB5AFBA1C669}"/>
              </a:ext>
            </a:extLst>
          </p:cNvPr>
          <p:cNvSpPr txBox="1"/>
          <p:nvPr/>
        </p:nvSpPr>
        <p:spPr>
          <a:xfrm>
            <a:off x="3078387" y="20188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A98FC2-2CFE-47ED-807E-25ADCD0E68B0}"/>
              </a:ext>
            </a:extLst>
          </p:cNvPr>
          <p:cNvSpPr txBox="1"/>
          <p:nvPr/>
        </p:nvSpPr>
        <p:spPr>
          <a:xfrm>
            <a:off x="3194585" y="182312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A3DDC-2D3B-44F9-BF37-5CD6D6E75F5B}"/>
              </a:ext>
            </a:extLst>
          </p:cNvPr>
          <p:cNvSpPr txBox="1"/>
          <p:nvPr/>
        </p:nvSpPr>
        <p:spPr>
          <a:xfrm>
            <a:off x="2674696" y="253771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793C1D-76CD-4A77-B8AE-CA46C4252BE0}"/>
              </a:ext>
            </a:extLst>
          </p:cNvPr>
          <p:cNvSpPr txBox="1"/>
          <p:nvPr/>
        </p:nvSpPr>
        <p:spPr>
          <a:xfrm>
            <a:off x="3286608" y="258289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44CCE-8328-426A-A95C-33B63C1A63C8}"/>
              </a:ext>
            </a:extLst>
          </p:cNvPr>
          <p:cNvSpPr txBox="1"/>
          <p:nvPr/>
        </p:nvSpPr>
        <p:spPr>
          <a:xfrm>
            <a:off x="4410579" y="205395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EEFB34-FEC6-4AF1-8CF9-66FE87A9687A}"/>
              </a:ext>
            </a:extLst>
          </p:cNvPr>
          <p:cNvSpPr txBox="1"/>
          <p:nvPr/>
        </p:nvSpPr>
        <p:spPr>
          <a:xfrm>
            <a:off x="3888438" y="228478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65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8DEDC4-3899-4EF1-88E0-BB76085E4D37}"/>
              </a:ext>
            </a:extLst>
          </p:cNvPr>
          <p:cNvSpPr txBox="1"/>
          <p:nvPr/>
        </p:nvSpPr>
        <p:spPr>
          <a:xfrm>
            <a:off x="2387425" y="194833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6DDAD2-8281-4BD0-B743-9975F92AFEEE}"/>
              </a:ext>
            </a:extLst>
          </p:cNvPr>
          <p:cNvCxnSpPr>
            <a:cxnSpLocks/>
          </p:cNvCxnSpPr>
          <p:nvPr/>
        </p:nvCxnSpPr>
        <p:spPr>
          <a:xfrm flipH="1">
            <a:off x="5067988" y="1083281"/>
            <a:ext cx="93861" cy="2099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C009C-2DB1-4E2A-888B-9C8819FF15E2}"/>
              </a:ext>
            </a:extLst>
          </p:cNvPr>
          <p:cNvCxnSpPr>
            <a:cxnSpLocks/>
          </p:cNvCxnSpPr>
          <p:nvPr/>
        </p:nvCxnSpPr>
        <p:spPr>
          <a:xfrm flipH="1">
            <a:off x="4684426" y="1388170"/>
            <a:ext cx="168328" cy="220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5169BA-675F-4E99-BB12-C348E9F8AAC7}"/>
              </a:ext>
            </a:extLst>
          </p:cNvPr>
          <p:cNvCxnSpPr>
            <a:cxnSpLocks/>
          </p:cNvCxnSpPr>
          <p:nvPr/>
        </p:nvCxnSpPr>
        <p:spPr>
          <a:xfrm flipH="1">
            <a:off x="4852212" y="1287328"/>
            <a:ext cx="225089" cy="1008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B23C7-6F01-458B-8DFD-F54E5DDB9560}"/>
              </a:ext>
            </a:extLst>
          </p:cNvPr>
          <p:cNvCxnSpPr>
            <a:cxnSpLocks/>
          </p:cNvCxnSpPr>
          <p:nvPr/>
        </p:nvCxnSpPr>
        <p:spPr>
          <a:xfrm flipH="1">
            <a:off x="4117687" y="2179166"/>
            <a:ext cx="134803" cy="241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AF5C4C-87C4-4757-93AF-B83FB62F9A16}"/>
              </a:ext>
            </a:extLst>
          </p:cNvPr>
          <p:cNvCxnSpPr>
            <a:cxnSpLocks/>
          </p:cNvCxnSpPr>
          <p:nvPr/>
        </p:nvCxnSpPr>
        <p:spPr>
          <a:xfrm flipH="1">
            <a:off x="4374101" y="1746585"/>
            <a:ext cx="122572" cy="280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36960CD-9F1F-458D-9485-863D0958A045}"/>
              </a:ext>
            </a:extLst>
          </p:cNvPr>
          <p:cNvCxnSpPr>
            <a:cxnSpLocks/>
          </p:cNvCxnSpPr>
          <p:nvPr/>
        </p:nvCxnSpPr>
        <p:spPr>
          <a:xfrm flipH="1">
            <a:off x="4491474" y="1605839"/>
            <a:ext cx="206040" cy="158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AD05EC-FFEC-4531-BEEA-BEDCBE647049}"/>
              </a:ext>
            </a:extLst>
          </p:cNvPr>
          <p:cNvCxnSpPr>
            <a:cxnSpLocks/>
          </p:cNvCxnSpPr>
          <p:nvPr/>
        </p:nvCxnSpPr>
        <p:spPr>
          <a:xfrm flipH="1">
            <a:off x="4249891" y="2024115"/>
            <a:ext cx="129409" cy="155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4B136A-56B6-4D03-B30D-BB3DC111D6F2}"/>
              </a:ext>
            </a:extLst>
          </p:cNvPr>
          <p:cNvCxnSpPr>
            <a:cxnSpLocks/>
          </p:cNvCxnSpPr>
          <p:nvPr/>
        </p:nvCxnSpPr>
        <p:spPr>
          <a:xfrm flipH="1">
            <a:off x="3774474" y="2416936"/>
            <a:ext cx="339989" cy="17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D52247-5822-4A10-B0AB-2DCAFDB665C8}"/>
              </a:ext>
            </a:extLst>
          </p:cNvPr>
          <p:cNvCxnSpPr>
            <a:cxnSpLocks/>
          </p:cNvCxnSpPr>
          <p:nvPr/>
        </p:nvCxnSpPr>
        <p:spPr>
          <a:xfrm flipH="1">
            <a:off x="3641255" y="2580687"/>
            <a:ext cx="134803" cy="241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FE4F10-1B8B-406F-A7D9-F26D4F0ECD5D}"/>
              </a:ext>
            </a:extLst>
          </p:cNvPr>
          <p:cNvCxnSpPr>
            <a:cxnSpLocks/>
          </p:cNvCxnSpPr>
          <p:nvPr/>
        </p:nvCxnSpPr>
        <p:spPr>
          <a:xfrm flipH="1">
            <a:off x="3262934" y="2816469"/>
            <a:ext cx="385445" cy="14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AB6CA8-6460-4B60-82AE-7E95FC2D8AD8}"/>
              </a:ext>
            </a:extLst>
          </p:cNvPr>
          <p:cNvCxnSpPr>
            <a:cxnSpLocks/>
          </p:cNvCxnSpPr>
          <p:nvPr/>
        </p:nvCxnSpPr>
        <p:spPr>
          <a:xfrm flipH="1">
            <a:off x="3120063" y="2967575"/>
            <a:ext cx="149043" cy="159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A900B0-3FD5-4825-972C-A19CE49B6C27}"/>
              </a:ext>
            </a:extLst>
          </p:cNvPr>
          <p:cNvCxnSpPr>
            <a:cxnSpLocks/>
          </p:cNvCxnSpPr>
          <p:nvPr/>
        </p:nvCxnSpPr>
        <p:spPr>
          <a:xfrm flipH="1">
            <a:off x="1905000" y="3130013"/>
            <a:ext cx="1228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10581D-57BE-400D-A16F-E3D0B3370633}"/>
              </a:ext>
            </a:extLst>
          </p:cNvPr>
          <p:cNvCxnSpPr>
            <a:cxnSpLocks/>
          </p:cNvCxnSpPr>
          <p:nvPr/>
        </p:nvCxnSpPr>
        <p:spPr>
          <a:xfrm flipH="1" flipV="1">
            <a:off x="1776721" y="3015382"/>
            <a:ext cx="141691" cy="1054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93CC74-1C9A-4047-8CA7-F75195558AE7}"/>
              </a:ext>
            </a:extLst>
          </p:cNvPr>
          <p:cNvCxnSpPr>
            <a:cxnSpLocks/>
          </p:cNvCxnSpPr>
          <p:nvPr/>
        </p:nvCxnSpPr>
        <p:spPr>
          <a:xfrm flipH="1">
            <a:off x="1421017" y="3022854"/>
            <a:ext cx="36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B5B341D-A8CE-4FF4-BFF3-F4D7D43A3F96}"/>
              </a:ext>
            </a:extLst>
          </p:cNvPr>
          <p:cNvCxnSpPr>
            <a:cxnSpLocks/>
          </p:cNvCxnSpPr>
          <p:nvPr/>
        </p:nvCxnSpPr>
        <p:spPr>
          <a:xfrm flipH="1">
            <a:off x="1207657" y="3022854"/>
            <a:ext cx="213360" cy="2204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CFF64E-F157-44E1-8DE7-B74E04DBED69}"/>
              </a:ext>
            </a:extLst>
          </p:cNvPr>
          <p:cNvCxnSpPr>
            <a:cxnSpLocks/>
          </p:cNvCxnSpPr>
          <p:nvPr/>
        </p:nvCxnSpPr>
        <p:spPr>
          <a:xfrm flipH="1">
            <a:off x="851953" y="3239102"/>
            <a:ext cx="368143" cy="480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3CB250-7D5B-6389-9D5F-340180DB449B}"/>
              </a:ext>
            </a:extLst>
          </p:cNvPr>
          <p:cNvSpPr txBox="1"/>
          <p:nvPr/>
        </p:nvSpPr>
        <p:spPr>
          <a:xfrm>
            <a:off x="3421077" y="133445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72156F-6F4D-4657-7757-BB76AD9CD60A}"/>
              </a:ext>
            </a:extLst>
          </p:cNvPr>
          <p:cNvSpPr txBox="1"/>
          <p:nvPr/>
        </p:nvSpPr>
        <p:spPr>
          <a:xfrm>
            <a:off x="3688999" y="102174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2F73EB-A222-439B-6764-A5FBC6E03BCB}"/>
              </a:ext>
            </a:extLst>
          </p:cNvPr>
          <p:cNvSpPr txBox="1"/>
          <p:nvPr/>
        </p:nvSpPr>
        <p:spPr>
          <a:xfrm>
            <a:off x="3272161" y="104772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204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372F38-A4D8-0BCE-7031-04780843D432}"/>
              </a:ext>
            </a:extLst>
          </p:cNvPr>
          <p:cNvSpPr txBox="1"/>
          <p:nvPr/>
        </p:nvSpPr>
        <p:spPr>
          <a:xfrm>
            <a:off x="2979726" y="104122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205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969CF2-1E3B-5B74-0AF6-7B9568DF087D}"/>
              </a:ext>
            </a:extLst>
          </p:cNvPr>
          <p:cNvSpPr txBox="1"/>
          <p:nvPr/>
        </p:nvSpPr>
        <p:spPr>
          <a:xfrm>
            <a:off x="2694153" y="117399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206</a:t>
            </a:r>
          </a:p>
        </p:txBody>
      </p:sp>
    </p:spTree>
    <p:extLst>
      <p:ext uri="{BB962C8B-B14F-4D97-AF65-F5344CB8AC3E}">
        <p14:creationId xmlns:p14="http://schemas.microsoft.com/office/powerpoint/2010/main" val="377122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3A7C1-B563-4656-939B-1EAF5827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6C093C6-09B2-46F8-AEC1-7E8548C476DD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A2C7067-6B38-44D2-9F57-B2036FC54DEF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F023644-D202-417A-9025-03B96C34682E}"/>
              </a:ext>
            </a:extLst>
          </p:cNvPr>
          <p:cNvSpPr/>
          <p:nvPr/>
        </p:nvSpPr>
        <p:spPr>
          <a:xfrm>
            <a:off x="4461870" y="174648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1C4A3BF-3819-49A5-9642-6E418A5E093C}"/>
              </a:ext>
            </a:extLst>
          </p:cNvPr>
          <p:cNvSpPr/>
          <p:nvPr/>
        </p:nvSpPr>
        <p:spPr>
          <a:xfrm>
            <a:off x="3871435" y="116299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702EAC6-9747-4421-9E77-ED30D9E322DC}"/>
              </a:ext>
            </a:extLst>
          </p:cNvPr>
          <p:cNvSpPr/>
          <p:nvPr/>
        </p:nvSpPr>
        <p:spPr>
          <a:xfrm>
            <a:off x="448670" y="437538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8CC6CD1-C25E-4609-AB7C-BA05D3F82013}"/>
              </a:ext>
            </a:extLst>
          </p:cNvPr>
          <p:cNvSpPr/>
          <p:nvPr/>
        </p:nvSpPr>
        <p:spPr>
          <a:xfrm>
            <a:off x="-141765" y="379189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F075E-F1FB-4BBB-BCDB-737E4AFFCD3C}"/>
              </a:ext>
            </a:extLst>
          </p:cNvPr>
          <p:cNvSpPr txBox="1"/>
          <p:nvPr/>
        </p:nvSpPr>
        <p:spPr>
          <a:xfrm>
            <a:off x="1076420" y="2768889"/>
            <a:ext cx="453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842E0-64E4-482C-A48E-F705CE31CE2A}"/>
              </a:ext>
            </a:extLst>
          </p:cNvPr>
          <p:cNvSpPr txBox="1"/>
          <p:nvPr/>
        </p:nvSpPr>
        <p:spPr>
          <a:xfrm>
            <a:off x="603583" y="2491890"/>
            <a:ext cx="453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E312-6AA6-477F-B90C-B8D045CFA008}"/>
              </a:ext>
            </a:extLst>
          </p:cNvPr>
          <p:cNvSpPr txBox="1"/>
          <p:nvPr/>
        </p:nvSpPr>
        <p:spPr>
          <a:xfrm>
            <a:off x="930153" y="4095565"/>
            <a:ext cx="453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A1481-B5E1-451A-BE3E-E9110E1B0D24}"/>
              </a:ext>
            </a:extLst>
          </p:cNvPr>
          <p:cNvSpPr txBox="1"/>
          <p:nvPr/>
        </p:nvSpPr>
        <p:spPr>
          <a:xfrm>
            <a:off x="540623" y="4038358"/>
            <a:ext cx="453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73FB0-2B64-496B-8365-0D43745A38AA}"/>
              </a:ext>
            </a:extLst>
          </p:cNvPr>
          <p:cNvSpPr txBox="1"/>
          <p:nvPr/>
        </p:nvSpPr>
        <p:spPr>
          <a:xfrm>
            <a:off x="208576" y="3968221"/>
            <a:ext cx="453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AA5AC-A89E-431D-B203-DE9AF34DE2A9}"/>
              </a:ext>
            </a:extLst>
          </p:cNvPr>
          <p:cNvSpPr txBox="1"/>
          <p:nvPr/>
        </p:nvSpPr>
        <p:spPr>
          <a:xfrm>
            <a:off x="3013476" y="198437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E7AE7-4DF3-4646-9572-6BEC275CA3CB}"/>
              </a:ext>
            </a:extLst>
          </p:cNvPr>
          <p:cNvSpPr txBox="1"/>
          <p:nvPr/>
        </p:nvSpPr>
        <p:spPr>
          <a:xfrm>
            <a:off x="3545889" y="21964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51FC34-BF42-47E6-AEEB-3CEBD598307D}"/>
              </a:ext>
            </a:extLst>
          </p:cNvPr>
          <p:cNvSpPr txBox="1"/>
          <p:nvPr/>
        </p:nvSpPr>
        <p:spPr>
          <a:xfrm>
            <a:off x="3974247" y="218540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AC7A90-C3B1-4270-8BB9-66402A6F0854}"/>
              </a:ext>
            </a:extLst>
          </p:cNvPr>
          <p:cNvSpPr txBox="1"/>
          <p:nvPr/>
        </p:nvSpPr>
        <p:spPr>
          <a:xfrm>
            <a:off x="2927145" y="127617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1B2E5-6FDA-4E3F-98A2-7CAC78D08B85}"/>
              </a:ext>
            </a:extLst>
          </p:cNvPr>
          <p:cNvSpPr txBox="1"/>
          <p:nvPr/>
        </p:nvSpPr>
        <p:spPr>
          <a:xfrm>
            <a:off x="3272089" y="22988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EE6B8-1421-410C-BC58-5CE31BA3339F}"/>
              </a:ext>
            </a:extLst>
          </p:cNvPr>
          <p:cNvSpPr txBox="1"/>
          <p:nvPr/>
        </p:nvSpPr>
        <p:spPr>
          <a:xfrm>
            <a:off x="3605153" y="175879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41A15-72E9-455D-9616-ECEDCDC74981}"/>
              </a:ext>
            </a:extLst>
          </p:cNvPr>
          <p:cNvSpPr txBox="1"/>
          <p:nvPr/>
        </p:nvSpPr>
        <p:spPr>
          <a:xfrm>
            <a:off x="4055982" y="16692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79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ED9D3-7BB6-4B5E-A408-66C894FAC315}"/>
              </a:ext>
            </a:extLst>
          </p:cNvPr>
          <p:cNvSpPr txBox="1"/>
          <p:nvPr/>
        </p:nvSpPr>
        <p:spPr>
          <a:xfrm>
            <a:off x="1448253" y="305062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strike="sngStrike" dirty="0">
                <a:solidFill>
                  <a:schemeClr val="bg1"/>
                </a:solidFill>
                <a:highlight>
                  <a:srgbClr val="C0C0C0"/>
                </a:highlight>
              </a:rPr>
              <a:t>91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4D7F7B-8253-4DBC-9BD0-34126A97001A}"/>
              </a:ext>
            </a:extLst>
          </p:cNvPr>
          <p:cNvCxnSpPr>
            <a:cxnSpLocks/>
          </p:cNvCxnSpPr>
          <p:nvPr/>
        </p:nvCxnSpPr>
        <p:spPr>
          <a:xfrm flipH="1">
            <a:off x="1817347" y="3050474"/>
            <a:ext cx="689958" cy="155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97FE0-ABAE-4E1F-89E5-EAA7D93B71CA}"/>
              </a:ext>
            </a:extLst>
          </p:cNvPr>
          <p:cNvCxnSpPr>
            <a:cxnSpLocks/>
          </p:cNvCxnSpPr>
          <p:nvPr/>
        </p:nvCxnSpPr>
        <p:spPr>
          <a:xfrm flipH="1">
            <a:off x="2746813" y="2953753"/>
            <a:ext cx="525276" cy="467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E8FC52-6078-40CA-B6F2-1A416AF85DBC}"/>
              </a:ext>
            </a:extLst>
          </p:cNvPr>
          <p:cNvCxnSpPr>
            <a:cxnSpLocks/>
          </p:cNvCxnSpPr>
          <p:nvPr/>
        </p:nvCxnSpPr>
        <p:spPr>
          <a:xfrm flipH="1">
            <a:off x="3456095" y="2713011"/>
            <a:ext cx="354833" cy="139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14A214-90D1-496C-9AB8-94815C1D8CF4}"/>
              </a:ext>
            </a:extLst>
          </p:cNvPr>
          <p:cNvCxnSpPr>
            <a:cxnSpLocks/>
          </p:cNvCxnSpPr>
          <p:nvPr/>
        </p:nvCxnSpPr>
        <p:spPr>
          <a:xfrm flipH="1">
            <a:off x="3266395" y="2841727"/>
            <a:ext cx="181853" cy="115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98FB82-51B7-4E4C-B976-2000C3693A87}"/>
              </a:ext>
            </a:extLst>
          </p:cNvPr>
          <p:cNvCxnSpPr>
            <a:cxnSpLocks/>
          </p:cNvCxnSpPr>
          <p:nvPr/>
        </p:nvCxnSpPr>
        <p:spPr>
          <a:xfrm flipH="1">
            <a:off x="2507305" y="2994893"/>
            <a:ext cx="242525" cy="647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C731B9-3839-4A74-8616-5BE15AB0B32D}"/>
              </a:ext>
            </a:extLst>
          </p:cNvPr>
          <p:cNvCxnSpPr>
            <a:cxnSpLocks/>
          </p:cNvCxnSpPr>
          <p:nvPr/>
        </p:nvCxnSpPr>
        <p:spPr>
          <a:xfrm flipH="1">
            <a:off x="3786721" y="2576604"/>
            <a:ext cx="298720" cy="1459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74E95E-1D67-4FCA-BD6F-CBC9C1DCC2A4}"/>
              </a:ext>
            </a:extLst>
          </p:cNvPr>
          <p:cNvCxnSpPr>
            <a:cxnSpLocks/>
          </p:cNvCxnSpPr>
          <p:nvPr/>
        </p:nvCxnSpPr>
        <p:spPr>
          <a:xfrm flipH="1">
            <a:off x="4326939" y="2260959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3CAFA4-A2DB-4776-85CA-074534F582E9}"/>
              </a:ext>
            </a:extLst>
          </p:cNvPr>
          <p:cNvCxnSpPr>
            <a:cxnSpLocks/>
          </p:cNvCxnSpPr>
          <p:nvPr/>
        </p:nvCxnSpPr>
        <p:spPr>
          <a:xfrm flipH="1">
            <a:off x="4733339" y="1900055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8F8085-3D1C-4F54-B00A-89A6530D9C3C}"/>
              </a:ext>
            </a:extLst>
          </p:cNvPr>
          <p:cNvCxnSpPr>
            <a:cxnSpLocks/>
          </p:cNvCxnSpPr>
          <p:nvPr/>
        </p:nvCxnSpPr>
        <p:spPr>
          <a:xfrm flipH="1">
            <a:off x="5031789" y="1507005"/>
            <a:ext cx="149477" cy="2482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7E278E-8057-4B1A-8431-722C4B3D0CE5}"/>
              </a:ext>
            </a:extLst>
          </p:cNvPr>
          <p:cNvCxnSpPr>
            <a:cxnSpLocks/>
          </p:cNvCxnSpPr>
          <p:nvPr/>
        </p:nvCxnSpPr>
        <p:spPr>
          <a:xfrm flipH="1">
            <a:off x="4425076" y="2019085"/>
            <a:ext cx="336138" cy="241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23BA7-0D70-4448-AAAB-8DA2308BFB46}"/>
              </a:ext>
            </a:extLst>
          </p:cNvPr>
          <p:cNvCxnSpPr>
            <a:cxnSpLocks/>
          </p:cNvCxnSpPr>
          <p:nvPr/>
        </p:nvCxnSpPr>
        <p:spPr>
          <a:xfrm flipH="1">
            <a:off x="4086193" y="2411317"/>
            <a:ext cx="255234" cy="1662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2D2524-2508-418F-B7F9-31B0383E89B6}"/>
              </a:ext>
            </a:extLst>
          </p:cNvPr>
          <p:cNvCxnSpPr>
            <a:cxnSpLocks/>
          </p:cNvCxnSpPr>
          <p:nvPr/>
        </p:nvCxnSpPr>
        <p:spPr>
          <a:xfrm flipH="1">
            <a:off x="4831520" y="1741305"/>
            <a:ext cx="207981" cy="158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57611D-DF00-4FE2-9AF5-72F209002FF7}"/>
              </a:ext>
            </a:extLst>
          </p:cNvPr>
          <p:cNvCxnSpPr>
            <a:cxnSpLocks/>
          </p:cNvCxnSpPr>
          <p:nvPr/>
        </p:nvCxnSpPr>
        <p:spPr>
          <a:xfrm flipH="1">
            <a:off x="5181266" y="1436603"/>
            <a:ext cx="95584" cy="790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ADEC09-795F-4207-AD70-7AFFF573C3D2}"/>
              </a:ext>
            </a:extLst>
          </p:cNvPr>
          <p:cNvCxnSpPr>
            <a:cxnSpLocks/>
          </p:cNvCxnSpPr>
          <p:nvPr/>
        </p:nvCxnSpPr>
        <p:spPr>
          <a:xfrm flipH="1">
            <a:off x="5276850" y="1387143"/>
            <a:ext cx="467685" cy="494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B9DD633-AED9-49AB-B219-D24E268F4F3F}"/>
              </a:ext>
            </a:extLst>
          </p:cNvPr>
          <p:cNvCxnSpPr>
            <a:cxnSpLocks/>
          </p:cNvCxnSpPr>
          <p:nvPr/>
        </p:nvCxnSpPr>
        <p:spPr>
          <a:xfrm flipH="1">
            <a:off x="1024757" y="3218921"/>
            <a:ext cx="807793" cy="71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18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0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9A76C-8227-4946-A2EB-8EA61C8F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C2DFE09-9FA4-47C7-A14D-07828C8AC7BF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4CD16E8-AF5C-4EE1-A023-066E0563FEBB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E2B24C8-E53A-45D6-8B66-F03878D05FD3}"/>
              </a:ext>
            </a:extLst>
          </p:cNvPr>
          <p:cNvSpPr/>
          <p:nvPr/>
        </p:nvSpPr>
        <p:spPr>
          <a:xfrm>
            <a:off x="4455520" y="170838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DD2B115-1A2F-4084-8A61-DB8FB17C17FD}"/>
              </a:ext>
            </a:extLst>
          </p:cNvPr>
          <p:cNvSpPr/>
          <p:nvPr/>
        </p:nvSpPr>
        <p:spPr>
          <a:xfrm>
            <a:off x="3865085" y="112489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63C934A-BC15-46FB-9C05-BCF92C73BF9A}"/>
              </a:ext>
            </a:extLst>
          </p:cNvPr>
          <p:cNvSpPr/>
          <p:nvPr/>
        </p:nvSpPr>
        <p:spPr>
          <a:xfrm>
            <a:off x="435970" y="43817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FA12557-4084-4EC5-A50D-72496EC4A1BD}"/>
              </a:ext>
            </a:extLst>
          </p:cNvPr>
          <p:cNvSpPr/>
          <p:nvPr/>
        </p:nvSpPr>
        <p:spPr>
          <a:xfrm>
            <a:off x="-154465" y="37982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221A0C-DBBD-4227-95B8-7479CB1536E5}"/>
              </a:ext>
            </a:extLst>
          </p:cNvPr>
          <p:cNvSpPr txBox="1"/>
          <p:nvPr/>
        </p:nvSpPr>
        <p:spPr>
          <a:xfrm>
            <a:off x="1693839" y="2877210"/>
            <a:ext cx="388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16AB3-BEE3-42BD-A16A-19B043C550E6}"/>
              </a:ext>
            </a:extLst>
          </p:cNvPr>
          <p:cNvSpPr txBox="1"/>
          <p:nvPr/>
        </p:nvSpPr>
        <p:spPr>
          <a:xfrm>
            <a:off x="1257528" y="3747104"/>
            <a:ext cx="388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EF43A-F96B-449A-8476-7B303FAAAD62}"/>
              </a:ext>
            </a:extLst>
          </p:cNvPr>
          <p:cNvSpPr txBox="1"/>
          <p:nvPr/>
        </p:nvSpPr>
        <p:spPr>
          <a:xfrm>
            <a:off x="838200" y="3689193"/>
            <a:ext cx="388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F3F4E-8EDF-408C-A683-0F70701E2560}"/>
              </a:ext>
            </a:extLst>
          </p:cNvPr>
          <p:cNvSpPr txBox="1"/>
          <p:nvPr/>
        </p:nvSpPr>
        <p:spPr>
          <a:xfrm>
            <a:off x="1527660" y="247378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BAE31-1B5A-4BEC-8341-CD1D816B3CE8}"/>
              </a:ext>
            </a:extLst>
          </p:cNvPr>
          <p:cNvSpPr txBox="1"/>
          <p:nvPr/>
        </p:nvSpPr>
        <p:spPr>
          <a:xfrm>
            <a:off x="2554390" y="141846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C6CFF-2642-4A9F-AF9B-FD23ABEA9F0E}"/>
              </a:ext>
            </a:extLst>
          </p:cNvPr>
          <p:cNvSpPr txBox="1"/>
          <p:nvPr/>
        </p:nvSpPr>
        <p:spPr>
          <a:xfrm>
            <a:off x="2185296" y="131383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2F078-BB33-4919-B852-1C652DF902BF}"/>
              </a:ext>
            </a:extLst>
          </p:cNvPr>
          <p:cNvSpPr txBox="1"/>
          <p:nvPr/>
        </p:nvSpPr>
        <p:spPr>
          <a:xfrm>
            <a:off x="4025693" y="203773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D184A-A8B7-47D7-ACB2-F17A5CBC3FF4}"/>
              </a:ext>
            </a:extLst>
          </p:cNvPr>
          <p:cNvSpPr txBox="1"/>
          <p:nvPr/>
        </p:nvSpPr>
        <p:spPr>
          <a:xfrm>
            <a:off x="3610283" y="144169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86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273F04-06C5-4E25-8344-C130298A39B2}"/>
              </a:ext>
            </a:extLst>
          </p:cNvPr>
          <p:cNvSpPr txBox="1"/>
          <p:nvPr/>
        </p:nvSpPr>
        <p:spPr>
          <a:xfrm>
            <a:off x="4477907" y="201334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669F83-85CB-4856-AE92-0570CC51B747}"/>
              </a:ext>
            </a:extLst>
          </p:cNvPr>
          <p:cNvSpPr txBox="1"/>
          <p:nvPr/>
        </p:nvSpPr>
        <p:spPr>
          <a:xfrm>
            <a:off x="4108813" y="187396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7CD33B-D456-4784-A749-7BA940D9BAAA}"/>
              </a:ext>
            </a:extLst>
          </p:cNvPr>
          <p:cNvSpPr txBox="1"/>
          <p:nvPr/>
        </p:nvSpPr>
        <p:spPr>
          <a:xfrm>
            <a:off x="4282167" y="179559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99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00B35A-A9F7-41B0-93A8-9BFC9C4A028C}"/>
              </a:ext>
            </a:extLst>
          </p:cNvPr>
          <p:cNvCxnSpPr>
            <a:cxnSpLocks/>
          </p:cNvCxnSpPr>
          <p:nvPr/>
        </p:nvCxnSpPr>
        <p:spPr>
          <a:xfrm flipH="1">
            <a:off x="3518387" y="2941724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50609F-D42C-45A6-93AF-198E0F6AE816}"/>
              </a:ext>
            </a:extLst>
          </p:cNvPr>
          <p:cNvCxnSpPr>
            <a:cxnSpLocks/>
          </p:cNvCxnSpPr>
          <p:nvPr/>
        </p:nvCxnSpPr>
        <p:spPr>
          <a:xfrm flipH="1">
            <a:off x="3610283" y="2664956"/>
            <a:ext cx="699577" cy="2767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667E08-41BD-4C15-B470-02E01CD738BA}"/>
              </a:ext>
            </a:extLst>
          </p:cNvPr>
          <p:cNvCxnSpPr>
            <a:cxnSpLocks/>
          </p:cNvCxnSpPr>
          <p:nvPr/>
        </p:nvCxnSpPr>
        <p:spPr>
          <a:xfrm flipH="1">
            <a:off x="4394787" y="2390622"/>
            <a:ext cx="359140" cy="125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7EB701-94E4-498F-835F-22BC84524D2B}"/>
              </a:ext>
            </a:extLst>
          </p:cNvPr>
          <p:cNvCxnSpPr>
            <a:cxnSpLocks/>
          </p:cNvCxnSpPr>
          <p:nvPr/>
        </p:nvCxnSpPr>
        <p:spPr>
          <a:xfrm flipH="1">
            <a:off x="4291825" y="2506038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799D5A-60C8-4A15-B7CD-D07E71F9C935}"/>
              </a:ext>
            </a:extLst>
          </p:cNvPr>
          <p:cNvCxnSpPr>
            <a:cxnSpLocks/>
          </p:cNvCxnSpPr>
          <p:nvPr/>
        </p:nvCxnSpPr>
        <p:spPr>
          <a:xfrm flipH="1">
            <a:off x="5445474" y="1672525"/>
            <a:ext cx="587843" cy="75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A1B02C-9E38-48D2-AA81-A60393ED9365}"/>
              </a:ext>
            </a:extLst>
          </p:cNvPr>
          <p:cNvCxnSpPr>
            <a:cxnSpLocks/>
          </p:cNvCxnSpPr>
          <p:nvPr/>
        </p:nvCxnSpPr>
        <p:spPr>
          <a:xfrm flipH="1">
            <a:off x="4844456" y="1992441"/>
            <a:ext cx="308828" cy="239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822ED7-55A8-415B-98D8-0CDDC168D08D}"/>
              </a:ext>
            </a:extLst>
          </p:cNvPr>
          <p:cNvCxnSpPr>
            <a:cxnSpLocks/>
          </p:cNvCxnSpPr>
          <p:nvPr/>
        </p:nvCxnSpPr>
        <p:spPr>
          <a:xfrm flipH="1">
            <a:off x="5123623" y="1939693"/>
            <a:ext cx="121775" cy="98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7EFDCE-59CC-48CB-9A4C-0058A841DD09}"/>
              </a:ext>
            </a:extLst>
          </p:cNvPr>
          <p:cNvCxnSpPr>
            <a:cxnSpLocks/>
          </p:cNvCxnSpPr>
          <p:nvPr/>
        </p:nvCxnSpPr>
        <p:spPr>
          <a:xfrm flipH="1">
            <a:off x="5328213" y="1740844"/>
            <a:ext cx="117261" cy="60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22164A-FBAF-412B-91CB-CC1E654AE626}"/>
              </a:ext>
            </a:extLst>
          </p:cNvPr>
          <p:cNvCxnSpPr>
            <a:cxnSpLocks/>
          </p:cNvCxnSpPr>
          <p:nvPr/>
        </p:nvCxnSpPr>
        <p:spPr>
          <a:xfrm flipH="1">
            <a:off x="5225251" y="1790803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30C0CF-F987-4374-9865-221E91582B95}"/>
              </a:ext>
            </a:extLst>
          </p:cNvPr>
          <p:cNvCxnSpPr>
            <a:cxnSpLocks/>
          </p:cNvCxnSpPr>
          <p:nvPr/>
        </p:nvCxnSpPr>
        <p:spPr>
          <a:xfrm flipH="1">
            <a:off x="4741494" y="2232669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179ABE-5AC2-4795-85F7-5A74E447D0D7}"/>
              </a:ext>
            </a:extLst>
          </p:cNvPr>
          <p:cNvCxnSpPr>
            <a:cxnSpLocks/>
          </p:cNvCxnSpPr>
          <p:nvPr/>
        </p:nvCxnSpPr>
        <p:spPr>
          <a:xfrm flipH="1">
            <a:off x="2203142" y="3404483"/>
            <a:ext cx="102962" cy="166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B84622-8950-41C9-84AB-4E8F454B077F}"/>
              </a:ext>
            </a:extLst>
          </p:cNvPr>
          <p:cNvCxnSpPr>
            <a:cxnSpLocks/>
          </p:cNvCxnSpPr>
          <p:nvPr/>
        </p:nvCxnSpPr>
        <p:spPr>
          <a:xfrm flipH="1">
            <a:off x="2300162" y="3102424"/>
            <a:ext cx="1226382" cy="302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38178D-144D-407D-9AB5-A166C693DA37}"/>
              </a:ext>
            </a:extLst>
          </p:cNvPr>
          <p:cNvCxnSpPr>
            <a:cxnSpLocks/>
          </p:cNvCxnSpPr>
          <p:nvPr/>
        </p:nvCxnSpPr>
        <p:spPr>
          <a:xfrm flipH="1">
            <a:off x="907480" y="3562721"/>
            <a:ext cx="1316520" cy="85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28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6A5-D532-4071-88D5-5ECE34C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D770-5A59-48B5-B292-51FD11F4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CD56B-3B3E-47E2-A2FE-3A939947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1C589A3-0820-4970-AA8B-2348EEFE8613}"/>
              </a:ext>
            </a:extLst>
          </p:cNvPr>
          <p:cNvSpPr/>
          <p:nvPr/>
        </p:nvSpPr>
        <p:spPr>
          <a:xfrm>
            <a:off x="1477370" y="978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FF74D58-FA22-4082-8596-E6C85E14D5A2}"/>
              </a:ext>
            </a:extLst>
          </p:cNvPr>
          <p:cNvSpPr/>
          <p:nvPr/>
        </p:nvSpPr>
        <p:spPr>
          <a:xfrm>
            <a:off x="886935" y="394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32062694-C6DC-4295-AD03-D72E6C8D4DBA}"/>
              </a:ext>
            </a:extLst>
          </p:cNvPr>
          <p:cNvSpPr/>
          <p:nvPr/>
        </p:nvSpPr>
        <p:spPr>
          <a:xfrm>
            <a:off x="4474570" y="17401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679E829-3F90-4838-86DE-43AD6F16FF4B}"/>
              </a:ext>
            </a:extLst>
          </p:cNvPr>
          <p:cNvSpPr/>
          <p:nvPr/>
        </p:nvSpPr>
        <p:spPr>
          <a:xfrm>
            <a:off x="3884135" y="11566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4591B1A-FDB0-47C5-8097-ACF942E1509C}"/>
              </a:ext>
            </a:extLst>
          </p:cNvPr>
          <p:cNvSpPr/>
          <p:nvPr/>
        </p:nvSpPr>
        <p:spPr>
          <a:xfrm>
            <a:off x="416920" y="4381730"/>
            <a:ext cx="1210178" cy="1207273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08B921B-EED5-4D11-B3AE-21F29A155C73}"/>
              </a:ext>
            </a:extLst>
          </p:cNvPr>
          <p:cNvSpPr/>
          <p:nvPr/>
        </p:nvSpPr>
        <p:spPr>
          <a:xfrm>
            <a:off x="-173515" y="3798244"/>
            <a:ext cx="2436370" cy="2436630"/>
          </a:xfrm>
          <a:prstGeom prst="flowChartConnector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04E8F-BD2D-4E28-8374-77C9011612DC}"/>
              </a:ext>
            </a:extLst>
          </p:cNvPr>
          <p:cNvSpPr txBox="1"/>
          <p:nvPr/>
        </p:nvSpPr>
        <p:spPr>
          <a:xfrm>
            <a:off x="1466667" y="3649723"/>
            <a:ext cx="3008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7A1FA-C887-4E7C-BA1E-66B19EC680E4}"/>
              </a:ext>
            </a:extLst>
          </p:cNvPr>
          <p:cNvSpPr txBox="1"/>
          <p:nvPr/>
        </p:nvSpPr>
        <p:spPr>
          <a:xfrm>
            <a:off x="2105120" y="17677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54684-6029-4C89-B32D-7CECBEF76E79}"/>
              </a:ext>
            </a:extLst>
          </p:cNvPr>
          <p:cNvSpPr txBox="1"/>
          <p:nvPr/>
        </p:nvSpPr>
        <p:spPr>
          <a:xfrm>
            <a:off x="2176621" y="236661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A0C73-DACC-4432-9552-88B327DA1D3C}"/>
              </a:ext>
            </a:extLst>
          </p:cNvPr>
          <p:cNvSpPr txBox="1"/>
          <p:nvPr/>
        </p:nvSpPr>
        <p:spPr>
          <a:xfrm>
            <a:off x="2105120" y="261467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CBAB9-B646-4090-9872-BD7E81269B6F}"/>
              </a:ext>
            </a:extLst>
          </p:cNvPr>
          <p:cNvSpPr txBox="1"/>
          <p:nvPr/>
        </p:nvSpPr>
        <p:spPr>
          <a:xfrm>
            <a:off x="2946119" y="234259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B24E1-470F-40AB-9EA4-4253FCE59F5B}"/>
              </a:ext>
            </a:extLst>
          </p:cNvPr>
          <p:cNvSpPr txBox="1"/>
          <p:nvPr/>
        </p:nvSpPr>
        <p:spPr>
          <a:xfrm>
            <a:off x="3171572" y="188313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B9FD9-7DA2-45B9-9624-8E54C76C6D87}"/>
              </a:ext>
            </a:extLst>
          </p:cNvPr>
          <p:cNvSpPr txBox="1"/>
          <p:nvPr/>
        </p:nvSpPr>
        <p:spPr>
          <a:xfrm>
            <a:off x="3267276" y="235720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9F03D-450D-4293-9617-87C4C8A338B3}"/>
              </a:ext>
            </a:extLst>
          </p:cNvPr>
          <p:cNvSpPr txBox="1"/>
          <p:nvPr/>
        </p:nvSpPr>
        <p:spPr>
          <a:xfrm>
            <a:off x="4141542" y="218540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AD0EA-D8D9-47C6-BDB6-CDE2D51BDB20}"/>
              </a:ext>
            </a:extLst>
          </p:cNvPr>
          <p:cNvSpPr txBox="1"/>
          <p:nvPr/>
        </p:nvSpPr>
        <p:spPr>
          <a:xfrm>
            <a:off x="3777885" y="149754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2F0BE7-B8A3-4A7A-A727-0FC09BE616FF}"/>
              </a:ext>
            </a:extLst>
          </p:cNvPr>
          <p:cNvSpPr txBox="1"/>
          <p:nvPr/>
        </p:nvSpPr>
        <p:spPr>
          <a:xfrm>
            <a:off x="4657236" y="194462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94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DC323D-8DAF-43C2-B7CC-EEB898FBD220}"/>
              </a:ext>
            </a:extLst>
          </p:cNvPr>
          <p:cNvCxnSpPr>
            <a:cxnSpLocks/>
          </p:cNvCxnSpPr>
          <p:nvPr/>
        </p:nvCxnSpPr>
        <p:spPr>
          <a:xfrm flipH="1">
            <a:off x="2167841" y="3228084"/>
            <a:ext cx="1188278" cy="955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B261B0-621D-44CE-ADEF-08BE80288094}"/>
              </a:ext>
            </a:extLst>
          </p:cNvPr>
          <p:cNvCxnSpPr>
            <a:cxnSpLocks/>
          </p:cNvCxnSpPr>
          <p:nvPr/>
        </p:nvCxnSpPr>
        <p:spPr>
          <a:xfrm flipH="1" flipV="1">
            <a:off x="1622873" y="3572467"/>
            <a:ext cx="228436" cy="2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8E452E-33EB-46DE-9B7C-D84FC7ED307D}"/>
              </a:ext>
            </a:extLst>
          </p:cNvPr>
          <p:cNvCxnSpPr>
            <a:cxnSpLocks/>
          </p:cNvCxnSpPr>
          <p:nvPr/>
        </p:nvCxnSpPr>
        <p:spPr>
          <a:xfrm flipH="1">
            <a:off x="4783916" y="2113962"/>
            <a:ext cx="687300" cy="714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AAD780-10FF-45E9-A62E-877D1A9314F7}"/>
              </a:ext>
            </a:extLst>
          </p:cNvPr>
          <p:cNvCxnSpPr>
            <a:cxnSpLocks/>
          </p:cNvCxnSpPr>
          <p:nvPr/>
        </p:nvCxnSpPr>
        <p:spPr>
          <a:xfrm flipH="1">
            <a:off x="1852613" y="3414760"/>
            <a:ext cx="166257" cy="178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A3210-6123-48F9-9C7B-72F6C76FBF80}"/>
              </a:ext>
            </a:extLst>
          </p:cNvPr>
          <p:cNvCxnSpPr>
            <a:cxnSpLocks/>
          </p:cNvCxnSpPr>
          <p:nvPr/>
        </p:nvCxnSpPr>
        <p:spPr>
          <a:xfrm flipH="1">
            <a:off x="2018870" y="3319886"/>
            <a:ext cx="162741" cy="101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7AC785-CD31-4AE1-9EB8-2DACE1926B54}"/>
              </a:ext>
            </a:extLst>
          </p:cNvPr>
          <p:cNvCxnSpPr>
            <a:cxnSpLocks/>
          </p:cNvCxnSpPr>
          <p:nvPr/>
        </p:nvCxnSpPr>
        <p:spPr>
          <a:xfrm flipH="1">
            <a:off x="3540666" y="3024188"/>
            <a:ext cx="90364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C60D55-DF45-450F-B182-AF3EB6C6CC1A}"/>
              </a:ext>
            </a:extLst>
          </p:cNvPr>
          <p:cNvCxnSpPr>
            <a:cxnSpLocks/>
          </p:cNvCxnSpPr>
          <p:nvPr/>
        </p:nvCxnSpPr>
        <p:spPr>
          <a:xfrm flipH="1">
            <a:off x="3356119" y="3158299"/>
            <a:ext cx="194153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810185-0DE8-44F7-870A-CD21BD29A45B}"/>
              </a:ext>
            </a:extLst>
          </p:cNvPr>
          <p:cNvCxnSpPr>
            <a:cxnSpLocks/>
          </p:cNvCxnSpPr>
          <p:nvPr/>
        </p:nvCxnSpPr>
        <p:spPr>
          <a:xfrm flipH="1">
            <a:off x="3628313" y="2919033"/>
            <a:ext cx="108967" cy="113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97973E-6920-47F5-BE7D-C374B9E8EFAD}"/>
              </a:ext>
            </a:extLst>
          </p:cNvPr>
          <p:cNvCxnSpPr>
            <a:cxnSpLocks/>
          </p:cNvCxnSpPr>
          <p:nvPr/>
        </p:nvCxnSpPr>
        <p:spPr>
          <a:xfrm flipH="1">
            <a:off x="4047112" y="2608279"/>
            <a:ext cx="108967" cy="113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391A03-74F1-46E0-9387-174F7987B878}"/>
              </a:ext>
            </a:extLst>
          </p:cNvPr>
          <p:cNvCxnSpPr>
            <a:cxnSpLocks/>
          </p:cNvCxnSpPr>
          <p:nvPr/>
        </p:nvCxnSpPr>
        <p:spPr>
          <a:xfrm flipH="1">
            <a:off x="3733934" y="2734222"/>
            <a:ext cx="315760" cy="1799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2D04C74-C12C-4917-A2B6-DB6AC0DC3763}"/>
              </a:ext>
            </a:extLst>
          </p:cNvPr>
          <p:cNvCxnSpPr>
            <a:cxnSpLocks/>
          </p:cNvCxnSpPr>
          <p:nvPr/>
        </p:nvCxnSpPr>
        <p:spPr>
          <a:xfrm flipH="1">
            <a:off x="4147431" y="2458008"/>
            <a:ext cx="465560" cy="156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F4BD70-7429-4ADC-8E34-7DDF7A6F3938}"/>
              </a:ext>
            </a:extLst>
          </p:cNvPr>
          <p:cNvCxnSpPr>
            <a:cxnSpLocks/>
          </p:cNvCxnSpPr>
          <p:nvPr/>
        </p:nvCxnSpPr>
        <p:spPr>
          <a:xfrm flipH="1">
            <a:off x="4619562" y="2190192"/>
            <a:ext cx="163824" cy="267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953D64-CE34-4B84-B251-DB99561A6AE6}"/>
              </a:ext>
            </a:extLst>
          </p:cNvPr>
          <p:cNvCxnSpPr>
            <a:cxnSpLocks/>
          </p:cNvCxnSpPr>
          <p:nvPr/>
        </p:nvCxnSpPr>
        <p:spPr>
          <a:xfrm flipH="1">
            <a:off x="5454247" y="1879715"/>
            <a:ext cx="190484" cy="2332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2FA16E5-8A31-4CA7-8F2F-5D7F78668BE5}"/>
              </a:ext>
            </a:extLst>
          </p:cNvPr>
          <p:cNvCxnSpPr>
            <a:cxnSpLocks/>
          </p:cNvCxnSpPr>
          <p:nvPr/>
        </p:nvCxnSpPr>
        <p:spPr>
          <a:xfrm flipH="1" flipV="1">
            <a:off x="1433804" y="3379716"/>
            <a:ext cx="193294" cy="180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96657-9BEA-48C0-9B9B-A65C0859E896}"/>
              </a:ext>
            </a:extLst>
          </p:cNvPr>
          <p:cNvCxnSpPr>
            <a:cxnSpLocks/>
          </p:cNvCxnSpPr>
          <p:nvPr/>
        </p:nvCxnSpPr>
        <p:spPr>
          <a:xfrm flipH="1">
            <a:off x="1271063" y="3376926"/>
            <a:ext cx="171393" cy="27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2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9064-3966-46CC-8B8F-84C7853A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4472-6965-46F2-BD17-C2051A23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C3594-FF23-4626-A24C-559BB9B7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324ECE-CA37-403D-B7D4-EE26FC06E71B}"/>
              </a:ext>
            </a:extLst>
          </p:cNvPr>
          <p:cNvCxnSpPr>
            <a:cxnSpLocks/>
          </p:cNvCxnSpPr>
          <p:nvPr/>
        </p:nvCxnSpPr>
        <p:spPr>
          <a:xfrm flipH="1">
            <a:off x="2604977" y="1871330"/>
            <a:ext cx="382772" cy="4133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4326ED-469C-4921-992B-5F69767FD5AF}"/>
              </a:ext>
            </a:extLst>
          </p:cNvPr>
          <p:cNvCxnSpPr>
            <a:cxnSpLocks/>
          </p:cNvCxnSpPr>
          <p:nvPr/>
        </p:nvCxnSpPr>
        <p:spPr>
          <a:xfrm flipH="1">
            <a:off x="1976995" y="2310597"/>
            <a:ext cx="280876" cy="39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9AF91-EECD-408F-8311-371CF837B3A1}"/>
              </a:ext>
            </a:extLst>
          </p:cNvPr>
          <p:cNvCxnSpPr>
            <a:cxnSpLocks/>
          </p:cNvCxnSpPr>
          <p:nvPr/>
        </p:nvCxnSpPr>
        <p:spPr>
          <a:xfrm flipH="1">
            <a:off x="2264735" y="2284726"/>
            <a:ext cx="3402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B3B1C0-F5F4-4F28-8F73-184F493FF017}"/>
              </a:ext>
            </a:extLst>
          </p:cNvPr>
          <p:cNvCxnSpPr>
            <a:cxnSpLocks/>
          </p:cNvCxnSpPr>
          <p:nvPr/>
        </p:nvCxnSpPr>
        <p:spPr>
          <a:xfrm flipH="1">
            <a:off x="1366284" y="3099391"/>
            <a:ext cx="366823" cy="409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1A9DA7-3F75-4D75-A5AB-A4568FD02A06}"/>
              </a:ext>
            </a:extLst>
          </p:cNvPr>
          <p:cNvCxnSpPr>
            <a:cxnSpLocks/>
          </p:cNvCxnSpPr>
          <p:nvPr/>
        </p:nvCxnSpPr>
        <p:spPr>
          <a:xfrm flipH="1">
            <a:off x="1706527" y="2693711"/>
            <a:ext cx="277332" cy="422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D92DD9-3D96-4DC1-A98A-D86DD9A0FE71}"/>
              </a:ext>
            </a:extLst>
          </p:cNvPr>
          <p:cNvCxnSpPr>
            <a:cxnSpLocks/>
          </p:cNvCxnSpPr>
          <p:nvPr/>
        </p:nvCxnSpPr>
        <p:spPr>
          <a:xfrm flipH="1">
            <a:off x="838200" y="3508744"/>
            <a:ext cx="528084" cy="324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2B4EE-9290-406A-887F-5D21C2F0F4C2}"/>
              </a:ext>
            </a:extLst>
          </p:cNvPr>
          <p:cNvCxnSpPr>
            <a:cxnSpLocks/>
          </p:cNvCxnSpPr>
          <p:nvPr/>
        </p:nvCxnSpPr>
        <p:spPr>
          <a:xfrm flipH="1">
            <a:off x="155058" y="4001294"/>
            <a:ext cx="3925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1062E7-8F00-4621-A604-97F9054C2B7E}"/>
              </a:ext>
            </a:extLst>
          </p:cNvPr>
          <p:cNvCxnSpPr>
            <a:cxnSpLocks/>
          </p:cNvCxnSpPr>
          <p:nvPr/>
        </p:nvCxnSpPr>
        <p:spPr>
          <a:xfrm flipH="1">
            <a:off x="547577" y="3833037"/>
            <a:ext cx="290623" cy="168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445807-57ED-4736-A54E-0C784CD3660B}"/>
              </a:ext>
            </a:extLst>
          </p:cNvPr>
          <p:cNvSpPr txBox="1"/>
          <p:nvPr/>
        </p:nvSpPr>
        <p:spPr>
          <a:xfrm>
            <a:off x="2139555" y="256853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EAC00-37EA-4928-A4D6-5C709DD4D0C0}"/>
              </a:ext>
            </a:extLst>
          </p:cNvPr>
          <p:cNvSpPr txBox="1"/>
          <p:nvPr/>
        </p:nvSpPr>
        <p:spPr>
          <a:xfrm>
            <a:off x="1056324" y="479673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ED493-4665-4883-9579-47E9FC3704D5}"/>
              </a:ext>
            </a:extLst>
          </p:cNvPr>
          <p:cNvSpPr txBox="1"/>
          <p:nvPr/>
        </p:nvSpPr>
        <p:spPr>
          <a:xfrm>
            <a:off x="1299719" y="493167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7C4AB-2AFB-4073-A367-2B73BAFD773D}"/>
              </a:ext>
            </a:extLst>
          </p:cNvPr>
          <p:cNvSpPr txBox="1"/>
          <p:nvPr/>
        </p:nvSpPr>
        <p:spPr>
          <a:xfrm>
            <a:off x="1548560" y="520869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3C937-3CE1-44B5-AF83-6B5FFA9B442B}"/>
              </a:ext>
            </a:extLst>
          </p:cNvPr>
          <p:cNvSpPr txBox="1"/>
          <p:nvPr/>
        </p:nvSpPr>
        <p:spPr>
          <a:xfrm>
            <a:off x="1906025" y="177009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3BDDE3-2F97-4972-85BB-224606048887}"/>
              </a:ext>
            </a:extLst>
          </p:cNvPr>
          <p:cNvSpPr txBox="1"/>
          <p:nvPr/>
        </p:nvSpPr>
        <p:spPr>
          <a:xfrm>
            <a:off x="2229764" y="128860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98BE17-7197-4C2E-8CFA-1C0810391459}"/>
              </a:ext>
            </a:extLst>
          </p:cNvPr>
          <p:cNvSpPr txBox="1"/>
          <p:nvPr/>
        </p:nvSpPr>
        <p:spPr>
          <a:xfrm>
            <a:off x="2090572" y="146207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734C78-7A85-4B42-9BAD-53A45FD8C552}"/>
              </a:ext>
            </a:extLst>
          </p:cNvPr>
          <p:cNvCxnSpPr>
            <a:cxnSpLocks/>
          </p:cNvCxnSpPr>
          <p:nvPr/>
        </p:nvCxnSpPr>
        <p:spPr>
          <a:xfrm flipH="1">
            <a:off x="2987749" y="1519437"/>
            <a:ext cx="449309" cy="356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11DE9B-44ED-4C48-92A0-E1BBA8B0FD4F}"/>
              </a:ext>
            </a:extLst>
          </p:cNvPr>
          <p:cNvCxnSpPr>
            <a:cxnSpLocks/>
          </p:cNvCxnSpPr>
          <p:nvPr/>
        </p:nvCxnSpPr>
        <p:spPr>
          <a:xfrm flipH="1">
            <a:off x="3437058" y="1222356"/>
            <a:ext cx="611374" cy="2917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9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6A26-CDED-4003-931E-18B8AA6C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7CEC-2A6D-4FB9-9759-C0C7FC41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B9742-2E9F-4C0A-98C0-AFF11F16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15F383-E213-4142-BE53-79B1493D2D10}"/>
              </a:ext>
            </a:extLst>
          </p:cNvPr>
          <p:cNvCxnSpPr>
            <a:cxnSpLocks/>
          </p:cNvCxnSpPr>
          <p:nvPr/>
        </p:nvCxnSpPr>
        <p:spPr>
          <a:xfrm flipH="1">
            <a:off x="2531660" y="1702862"/>
            <a:ext cx="142715" cy="453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172CD-E13F-40DF-91EE-192129069813}"/>
              </a:ext>
            </a:extLst>
          </p:cNvPr>
          <p:cNvCxnSpPr>
            <a:cxnSpLocks/>
          </p:cNvCxnSpPr>
          <p:nvPr/>
        </p:nvCxnSpPr>
        <p:spPr>
          <a:xfrm flipH="1">
            <a:off x="2231409" y="2156346"/>
            <a:ext cx="300251" cy="1910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BB489-DC3B-4AFC-A6E0-DEF6E211274C}"/>
              </a:ext>
            </a:extLst>
          </p:cNvPr>
          <p:cNvCxnSpPr>
            <a:cxnSpLocks/>
          </p:cNvCxnSpPr>
          <p:nvPr/>
        </p:nvCxnSpPr>
        <p:spPr>
          <a:xfrm flipH="1">
            <a:off x="2067636" y="2337830"/>
            <a:ext cx="163773" cy="275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D7AE7D-CF9B-4580-ACAF-8210251B0C76}"/>
              </a:ext>
            </a:extLst>
          </p:cNvPr>
          <p:cNvCxnSpPr>
            <a:cxnSpLocks/>
          </p:cNvCxnSpPr>
          <p:nvPr/>
        </p:nvCxnSpPr>
        <p:spPr>
          <a:xfrm flipH="1">
            <a:off x="1652516" y="3016155"/>
            <a:ext cx="108045" cy="268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344611-8066-4572-A50A-F7490F73F5AD}"/>
              </a:ext>
            </a:extLst>
          </p:cNvPr>
          <p:cNvCxnSpPr>
            <a:cxnSpLocks/>
          </p:cNvCxnSpPr>
          <p:nvPr/>
        </p:nvCxnSpPr>
        <p:spPr>
          <a:xfrm flipH="1">
            <a:off x="1876567" y="2610625"/>
            <a:ext cx="191069" cy="1378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6764E4-256A-4421-8440-1B248426B6BC}"/>
              </a:ext>
            </a:extLst>
          </p:cNvPr>
          <p:cNvCxnSpPr>
            <a:cxnSpLocks/>
          </p:cNvCxnSpPr>
          <p:nvPr/>
        </p:nvCxnSpPr>
        <p:spPr>
          <a:xfrm flipH="1">
            <a:off x="1488743" y="3284561"/>
            <a:ext cx="163773" cy="2961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406509-84E6-4F95-8279-253564595073}"/>
              </a:ext>
            </a:extLst>
          </p:cNvPr>
          <p:cNvCxnSpPr>
            <a:cxnSpLocks/>
          </p:cNvCxnSpPr>
          <p:nvPr/>
        </p:nvCxnSpPr>
        <p:spPr>
          <a:xfrm flipH="1">
            <a:off x="136478" y="3759471"/>
            <a:ext cx="1091820" cy="482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B8B70B-7DA1-46F9-9C3F-F306DFD460CC}"/>
              </a:ext>
            </a:extLst>
          </p:cNvPr>
          <p:cNvCxnSpPr>
            <a:cxnSpLocks/>
          </p:cNvCxnSpPr>
          <p:nvPr/>
        </p:nvCxnSpPr>
        <p:spPr>
          <a:xfrm flipH="1">
            <a:off x="1756581" y="2741659"/>
            <a:ext cx="137046" cy="267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80BAA5-CED4-442C-AF79-AA440C1268A1}"/>
              </a:ext>
            </a:extLst>
          </p:cNvPr>
          <p:cNvCxnSpPr>
            <a:cxnSpLocks/>
          </p:cNvCxnSpPr>
          <p:nvPr/>
        </p:nvCxnSpPr>
        <p:spPr>
          <a:xfrm flipH="1">
            <a:off x="1228298" y="3573438"/>
            <a:ext cx="260445" cy="186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27ACB-2FE7-4D94-A2F0-556575B897B8}"/>
              </a:ext>
            </a:extLst>
          </p:cNvPr>
          <p:cNvSpPr txBox="1"/>
          <p:nvPr/>
        </p:nvSpPr>
        <p:spPr>
          <a:xfrm>
            <a:off x="1482393" y="1702862"/>
            <a:ext cx="4523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112a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BA7CF-33B9-4C43-925A-AD1CB1135A07}"/>
              </a:ext>
            </a:extLst>
          </p:cNvPr>
          <p:cNvSpPr txBox="1"/>
          <p:nvPr/>
        </p:nvSpPr>
        <p:spPr>
          <a:xfrm>
            <a:off x="1296460" y="389840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77F84-D2A6-479D-9BAE-0D76326F4CEC}"/>
              </a:ext>
            </a:extLst>
          </p:cNvPr>
          <p:cNvSpPr txBox="1"/>
          <p:nvPr/>
        </p:nvSpPr>
        <p:spPr>
          <a:xfrm>
            <a:off x="1941128" y="47822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5B656-C0D1-40A3-BD8B-8D5CCED13F92}"/>
              </a:ext>
            </a:extLst>
          </p:cNvPr>
          <p:cNvSpPr txBox="1"/>
          <p:nvPr/>
        </p:nvSpPr>
        <p:spPr>
          <a:xfrm>
            <a:off x="1641143" y="521690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FF96E-0DD4-4744-B269-42350E56F156}"/>
              </a:ext>
            </a:extLst>
          </p:cNvPr>
          <p:cNvSpPr txBox="1"/>
          <p:nvPr/>
        </p:nvSpPr>
        <p:spPr>
          <a:xfrm>
            <a:off x="1665725" y="433268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3C1A09-4075-4273-9748-F17F3BD27E4C}"/>
              </a:ext>
            </a:extLst>
          </p:cNvPr>
          <p:cNvSpPr txBox="1"/>
          <p:nvPr/>
        </p:nvSpPr>
        <p:spPr>
          <a:xfrm>
            <a:off x="2674375" y="110969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8D93C0-3B35-4DFA-85EA-A60F98701082}"/>
              </a:ext>
            </a:extLst>
          </p:cNvPr>
          <p:cNvSpPr txBox="1"/>
          <p:nvPr/>
        </p:nvSpPr>
        <p:spPr>
          <a:xfrm>
            <a:off x="2235046" y="142497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BF19D-1EE3-4EF0-A499-D6C451ED149F}"/>
              </a:ext>
            </a:extLst>
          </p:cNvPr>
          <p:cNvSpPr txBox="1"/>
          <p:nvPr/>
        </p:nvSpPr>
        <p:spPr>
          <a:xfrm>
            <a:off x="1152934" y="47822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38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1B0C37-449B-4E94-9F79-CA6B758DCC4D}"/>
              </a:ext>
            </a:extLst>
          </p:cNvPr>
          <p:cNvCxnSpPr>
            <a:cxnSpLocks/>
          </p:cNvCxnSpPr>
          <p:nvPr/>
        </p:nvCxnSpPr>
        <p:spPr>
          <a:xfrm flipH="1">
            <a:off x="2674375" y="1352697"/>
            <a:ext cx="300251" cy="344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0DE31-A703-4E4E-9C69-0E06C461E13E}"/>
              </a:ext>
            </a:extLst>
          </p:cNvPr>
          <p:cNvCxnSpPr>
            <a:cxnSpLocks/>
          </p:cNvCxnSpPr>
          <p:nvPr/>
        </p:nvCxnSpPr>
        <p:spPr>
          <a:xfrm flipH="1">
            <a:off x="2981633" y="1027906"/>
            <a:ext cx="425244" cy="3345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7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1807-3D7D-4A48-9646-6C2F9D2A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322FC-B69A-436E-B0B8-4453E1D3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4F60A-DCCD-444D-872D-D44370F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A4F6F0-C0E6-4D01-BF41-FDFF94145CE1}"/>
              </a:ext>
            </a:extLst>
          </p:cNvPr>
          <p:cNvCxnSpPr>
            <a:cxnSpLocks/>
          </p:cNvCxnSpPr>
          <p:nvPr/>
        </p:nvCxnSpPr>
        <p:spPr>
          <a:xfrm flipH="1">
            <a:off x="2681785" y="1778526"/>
            <a:ext cx="254070" cy="4665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02A8B-DF71-44EC-BBD2-0B3A4C85BC70}"/>
              </a:ext>
            </a:extLst>
          </p:cNvPr>
          <p:cNvCxnSpPr>
            <a:cxnSpLocks/>
          </p:cNvCxnSpPr>
          <p:nvPr/>
        </p:nvCxnSpPr>
        <p:spPr>
          <a:xfrm flipH="1">
            <a:off x="2381534" y="2235472"/>
            <a:ext cx="300251" cy="1910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CC3A6D-CFE9-46EC-A605-A569CAA0B65F}"/>
              </a:ext>
            </a:extLst>
          </p:cNvPr>
          <p:cNvCxnSpPr>
            <a:cxnSpLocks/>
          </p:cNvCxnSpPr>
          <p:nvPr/>
        </p:nvCxnSpPr>
        <p:spPr>
          <a:xfrm flipH="1">
            <a:off x="2279176" y="2404767"/>
            <a:ext cx="139889" cy="1704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5AE358-4DA6-4900-B4DC-7145AC87D633}"/>
              </a:ext>
            </a:extLst>
          </p:cNvPr>
          <p:cNvCxnSpPr>
            <a:cxnSpLocks/>
          </p:cNvCxnSpPr>
          <p:nvPr/>
        </p:nvCxnSpPr>
        <p:spPr>
          <a:xfrm flipH="1">
            <a:off x="1737245" y="2954741"/>
            <a:ext cx="180265" cy="498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05C692-73FF-4002-8B51-4A188CA84FB0}"/>
              </a:ext>
            </a:extLst>
          </p:cNvPr>
          <p:cNvCxnSpPr>
            <a:cxnSpLocks/>
          </p:cNvCxnSpPr>
          <p:nvPr/>
        </p:nvCxnSpPr>
        <p:spPr>
          <a:xfrm flipH="1">
            <a:off x="2023280" y="2547912"/>
            <a:ext cx="276368" cy="169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45EDEA-7E37-4267-A70C-9E4E74C08C72}"/>
              </a:ext>
            </a:extLst>
          </p:cNvPr>
          <p:cNvCxnSpPr>
            <a:cxnSpLocks/>
          </p:cNvCxnSpPr>
          <p:nvPr/>
        </p:nvCxnSpPr>
        <p:spPr>
          <a:xfrm flipH="1">
            <a:off x="1903863" y="2686875"/>
            <a:ext cx="145008" cy="2932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E11203-2EC6-46AD-85B4-37BE7CE236D9}"/>
              </a:ext>
            </a:extLst>
          </p:cNvPr>
          <p:cNvCxnSpPr>
            <a:cxnSpLocks/>
          </p:cNvCxnSpPr>
          <p:nvPr/>
        </p:nvCxnSpPr>
        <p:spPr>
          <a:xfrm flipH="1">
            <a:off x="1665027" y="3439780"/>
            <a:ext cx="85866" cy="2109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D9A547-A715-4E09-ADEB-8E43869F58BA}"/>
              </a:ext>
            </a:extLst>
          </p:cNvPr>
          <p:cNvCxnSpPr>
            <a:cxnSpLocks/>
          </p:cNvCxnSpPr>
          <p:nvPr/>
        </p:nvCxnSpPr>
        <p:spPr>
          <a:xfrm flipH="1">
            <a:off x="838200" y="3734650"/>
            <a:ext cx="715934" cy="1345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0B8EAC-55D1-477E-8339-69998F99F7BE}"/>
              </a:ext>
            </a:extLst>
          </p:cNvPr>
          <p:cNvCxnSpPr>
            <a:cxnSpLocks/>
          </p:cNvCxnSpPr>
          <p:nvPr/>
        </p:nvCxnSpPr>
        <p:spPr>
          <a:xfrm flipH="1">
            <a:off x="1554134" y="3605827"/>
            <a:ext cx="130792" cy="1329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5C331E-E73D-4653-B31F-63150C5B03B2}"/>
              </a:ext>
            </a:extLst>
          </p:cNvPr>
          <p:cNvCxnSpPr>
            <a:cxnSpLocks/>
          </p:cNvCxnSpPr>
          <p:nvPr/>
        </p:nvCxnSpPr>
        <p:spPr>
          <a:xfrm flipH="1">
            <a:off x="757451" y="3869198"/>
            <a:ext cx="93263" cy="1288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E26816-3B28-4054-9799-CE1319B39E81}"/>
              </a:ext>
            </a:extLst>
          </p:cNvPr>
          <p:cNvCxnSpPr>
            <a:cxnSpLocks/>
          </p:cNvCxnSpPr>
          <p:nvPr/>
        </p:nvCxnSpPr>
        <p:spPr>
          <a:xfrm flipH="1">
            <a:off x="655656" y="3962946"/>
            <a:ext cx="130792" cy="1329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A3E05D-C23D-477D-9DEC-4E7EE230E541}"/>
              </a:ext>
            </a:extLst>
          </p:cNvPr>
          <p:cNvCxnSpPr>
            <a:cxnSpLocks/>
          </p:cNvCxnSpPr>
          <p:nvPr/>
        </p:nvCxnSpPr>
        <p:spPr>
          <a:xfrm flipH="1">
            <a:off x="470848" y="4081227"/>
            <a:ext cx="208689" cy="28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2719C3-E3A9-4AEC-A67A-B4D7C30514F2}"/>
              </a:ext>
            </a:extLst>
          </p:cNvPr>
          <p:cNvCxnSpPr>
            <a:cxnSpLocks/>
          </p:cNvCxnSpPr>
          <p:nvPr/>
        </p:nvCxnSpPr>
        <p:spPr>
          <a:xfrm>
            <a:off x="312185" y="3933609"/>
            <a:ext cx="172878" cy="175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3FFD9F-E11C-40C2-8658-9E063E8EC43C}"/>
              </a:ext>
            </a:extLst>
          </p:cNvPr>
          <p:cNvCxnSpPr>
            <a:cxnSpLocks/>
          </p:cNvCxnSpPr>
          <p:nvPr/>
        </p:nvCxnSpPr>
        <p:spPr>
          <a:xfrm>
            <a:off x="189289" y="3855550"/>
            <a:ext cx="137819" cy="888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CD3AEE-97FF-44DD-8105-A7C64CE7F3CE}"/>
              </a:ext>
            </a:extLst>
          </p:cNvPr>
          <p:cNvSpPr txBox="1"/>
          <p:nvPr/>
        </p:nvSpPr>
        <p:spPr>
          <a:xfrm>
            <a:off x="960119" y="358860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06715-6A01-436C-8656-A3B9DF89D26E}"/>
              </a:ext>
            </a:extLst>
          </p:cNvPr>
          <p:cNvSpPr txBox="1"/>
          <p:nvPr/>
        </p:nvSpPr>
        <p:spPr>
          <a:xfrm>
            <a:off x="2696025" y="406172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E3070-B1F7-4909-907C-C3B6900B08B0}"/>
              </a:ext>
            </a:extLst>
          </p:cNvPr>
          <p:cNvSpPr txBox="1"/>
          <p:nvPr/>
        </p:nvSpPr>
        <p:spPr>
          <a:xfrm>
            <a:off x="2287585" y="43582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ED4518-F99F-4C82-B7C0-80F6EF81B664}"/>
              </a:ext>
            </a:extLst>
          </p:cNvPr>
          <p:cNvSpPr txBox="1"/>
          <p:nvPr/>
        </p:nvSpPr>
        <p:spPr>
          <a:xfrm>
            <a:off x="2901782" y="394630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E53EA-945C-478F-93F0-01A14C38F0AD}"/>
              </a:ext>
            </a:extLst>
          </p:cNvPr>
          <p:cNvSpPr txBox="1"/>
          <p:nvPr/>
        </p:nvSpPr>
        <p:spPr>
          <a:xfrm>
            <a:off x="2103038" y="471997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C7D8BA-3BEB-470A-BB41-B6DF2A3DD058}"/>
              </a:ext>
            </a:extLst>
          </p:cNvPr>
          <p:cNvSpPr txBox="1"/>
          <p:nvPr/>
        </p:nvSpPr>
        <p:spPr>
          <a:xfrm>
            <a:off x="1821028" y="434772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AC9CB5-CAA9-46D1-95F6-C813C0A20086}"/>
              </a:ext>
            </a:extLst>
          </p:cNvPr>
          <p:cNvSpPr txBox="1"/>
          <p:nvPr/>
        </p:nvSpPr>
        <p:spPr>
          <a:xfrm>
            <a:off x="2148596" y="386919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552425-8775-4737-B13E-B872D0480680}"/>
              </a:ext>
            </a:extLst>
          </p:cNvPr>
          <p:cNvSpPr txBox="1"/>
          <p:nvPr/>
        </p:nvSpPr>
        <p:spPr>
          <a:xfrm>
            <a:off x="2272828" y="33955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8E70F1-05D5-4E2A-971B-97BAA1712C83}"/>
              </a:ext>
            </a:extLst>
          </p:cNvPr>
          <p:cNvSpPr txBox="1"/>
          <p:nvPr/>
        </p:nvSpPr>
        <p:spPr>
          <a:xfrm>
            <a:off x="2538753" y="35920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904F49-64F6-4ADF-99E5-731B6498E040}"/>
              </a:ext>
            </a:extLst>
          </p:cNvPr>
          <p:cNvSpPr txBox="1"/>
          <p:nvPr/>
        </p:nvSpPr>
        <p:spPr>
          <a:xfrm>
            <a:off x="2804049" y="335595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23AF5-F5F2-468D-8DFA-2198C552A796}"/>
              </a:ext>
            </a:extLst>
          </p:cNvPr>
          <p:cNvSpPr txBox="1"/>
          <p:nvPr/>
        </p:nvSpPr>
        <p:spPr>
          <a:xfrm>
            <a:off x="1951576" y="189827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C1B755-D02B-4A0C-B988-ED6042211F61}"/>
              </a:ext>
            </a:extLst>
          </p:cNvPr>
          <p:cNvSpPr txBox="1"/>
          <p:nvPr/>
        </p:nvSpPr>
        <p:spPr>
          <a:xfrm>
            <a:off x="2132134" y="169469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BE5D6C-12C7-4304-BD38-7C0ABF62C1E7}"/>
              </a:ext>
            </a:extLst>
          </p:cNvPr>
          <p:cNvSpPr txBox="1"/>
          <p:nvPr/>
        </p:nvSpPr>
        <p:spPr>
          <a:xfrm>
            <a:off x="2287585" y="135737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1834CD-7958-4773-8269-B7079490C3E4}"/>
              </a:ext>
            </a:extLst>
          </p:cNvPr>
          <p:cNvSpPr txBox="1"/>
          <p:nvPr/>
        </p:nvSpPr>
        <p:spPr>
          <a:xfrm>
            <a:off x="1429550" y="326661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339EEF-39B3-4C6B-8727-63EAC9A2C177}"/>
              </a:ext>
            </a:extLst>
          </p:cNvPr>
          <p:cNvCxnSpPr>
            <a:cxnSpLocks/>
          </p:cNvCxnSpPr>
          <p:nvPr/>
        </p:nvCxnSpPr>
        <p:spPr>
          <a:xfrm flipH="1">
            <a:off x="3156507" y="1290668"/>
            <a:ext cx="216339" cy="402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2890E5-31EC-4769-AF0E-FA0AADAB52BA}"/>
              </a:ext>
            </a:extLst>
          </p:cNvPr>
          <p:cNvCxnSpPr>
            <a:cxnSpLocks/>
          </p:cNvCxnSpPr>
          <p:nvPr/>
        </p:nvCxnSpPr>
        <p:spPr>
          <a:xfrm flipH="1">
            <a:off x="2935855" y="1648187"/>
            <a:ext cx="241434" cy="1303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3A314C-085A-4B9A-8AE1-6C71B44558C2}"/>
              </a:ext>
            </a:extLst>
          </p:cNvPr>
          <p:cNvCxnSpPr>
            <a:cxnSpLocks/>
          </p:cNvCxnSpPr>
          <p:nvPr/>
        </p:nvCxnSpPr>
        <p:spPr>
          <a:xfrm flipH="1">
            <a:off x="3635477" y="825910"/>
            <a:ext cx="427704" cy="811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92D4EB-199E-49B8-81F6-A405D0265D80}"/>
              </a:ext>
            </a:extLst>
          </p:cNvPr>
          <p:cNvCxnSpPr>
            <a:cxnSpLocks/>
          </p:cNvCxnSpPr>
          <p:nvPr/>
        </p:nvCxnSpPr>
        <p:spPr>
          <a:xfrm flipH="1">
            <a:off x="3372846" y="922233"/>
            <a:ext cx="235974" cy="368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27BF43F-91ED-EAA0-6FB0-6A9D506A5177}"/>
              </a:ext>
            </a:extLst>
          </p:cNvPr>
          <p:cNvSpPr txBox="1"/>
          <p:nvPr/>
        </p:nvSpPr>
        <p:spPr>
          <a:xfrm>
            <a:off x="3450930" y="298014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200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2D13A5-AA9C-C2A6-0660-D1F7D9F5E493}"/>
              </a:ext>
            </a:extLst>
          </p:cNvPr>
          <p:cNvSpPr txBox="1"/>
          <p:nvPr/>
        </p:nvSpPr>
        <p:spPr>
          <a:xfrm>
            <a:off x="3037709" y="363388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46a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FE9CF9-3169-FEAD-BDCB-F5A7CA1368FE}"/>
              </a:ext>
            </a:extLst>
          </p:cNvPr>
          <p:cNvSpPr txBox="1"/>
          <p:nvPr/>
        </p:nvSpPr>
        <p:spPr>
          <a:xfrm>
            <a:off x="2078642" y="3120208"/>
            <a:ext cx="4390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114a</a:t>
            </a:r>
          </a:p>
        </p:txBody>
      </p:sp>
    </p:spTree>
    <p:extLst>
      <p:ext uri="{BB962C8B-B14F-4D97-AF65-F5344CB8AC3E}">
        <p14:creationId xmlns:p14="http://schemas.microsoft.com/office/powerpoint/2010/main" val="118393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CB6E-A1F9-4368-9076-4C09608D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0E19-1C5E-4E10-9153-F35D0A64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FF627-4AEF-4D3E-A8D0-755525D7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BCC3F7-8390-4301-AB5A-F21A0BD058A4}"/>
              </a:ext>
            </a:extLst>
          </p:cNvPr>
          <p:cNvCxnSpPr>
            <a:cxnSpLocks/>
          </p:cNvCxnSpPr>
          <p:nvPr/>
        </p:nvCxnSpPr>
        <p:spPr>
          <a:xfrm flipH="1">
            <a:off x="2749550" y="2347016"/>
            <a:ext cx="77526" cy="1675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E7AFF9-D7BA-4A91-B01A-D59BD031D299}"/>
              </a:ext>
            </a:extLst>
          </p:cNvPr>
          <p:cNvCxnSpPr>
            <a:cxnSpLocks/>
          </p:cNvCxnSpPr>
          <p:nvPr/>
        </p:nvCxnSpPr>
        <p:spPr>
          <a:xfrm flipH="1">
            <a:off x="2827076" y="2279650"/>
            <a:ext cx="157424" cy="673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7B6664-2FD0-4D79-9D4F-7C187234AB46}"/>
              </a:ext>
            </a:extLst>
          </p:cNvPr>
          <p:cNvCxnSpPr>
            <a:cxnSpLocks/>
          </p:cNvCxnSpPr>
          <p:nvPr/>
        </p:nvCxnSpPr>
        <p:spPr>
          <a:xfrm flipH="1">
            <a:off x="3269064" y="1806575"/>
            <a:ext cx="51986" cy="307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2E379-D19F-4FC7-981A-1CB9E80A8D21}"/>
              </a:ext>
            </a:extLst>
          </p:cNvPr>
          <p:cNvCxnSpPr>
            <a:cxnSpLocks/>
          </p:cNvCxnSpPr>
          <p:nvPr/>
        </p:nvCxnSpPr>
        <p:spPr>
          <a:xfrm flipH="1">
            <a:off x="3155950" y="2080867"/>
            <a:ext cx="132757" cy="1495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FD4DC-0B26-4D6F-8CAC-D2B4A6692E7D}"/>
              </a:ext>
            </a:extLst>
          </p:cNvPr>
          <p:cNvCxnSpPr>
            <a:cxnSpLocks/>
          </p:cNvCxnSpPr>
          <p:nvPr/>
        </p:nvCxnSpPr>
        <p:spPr>
          <a:xfrm flipH="1">
            <a:off x="2984500" y="2214217"/>
            <a:ext cx="183557" cy="65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C65B11-CFCA-4E8B-AB18-F68D6B2F89C0}"/>
              </a:ext>
            </a:extLst>
          </p:cNvPr>
          <p:cNvCxnSpPr>
            <a:cxnSpLocks/>
          </p:cNvCxnSpPr>
          <p:nvPr/>
        </p:nvCxnSpPr>
        <p:spPr>
          <a:xfrm flipH="1">
            <a:off x="2374900" y="2653263"/>
            <a:ext cx="234950" cy="19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3B4778-3C81-4491-908A-ECC84F4EE03B}"/>
              </a:ext>
            </a:extLst>
          </p:cNvPr>
          <p:cNvCxnSpPr>
            <a:cxnSpLocks/>
          </p:cNvCxnSpPr>
          <p:nvPr/>
        </p:nvCxnSpPr>
        <p:spPr>
          <a:xfrm flipH="1">
            <a:off x="2279650" y="2658646"/>
            <a:ext cx="95250" cy="972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3D38D4-9DB4-4A4C-9D53-AD39B9DEA0D7}"/>
              </a:ext>
            </a:extLst>
          </p:cNvPr>
          <p:cNvCxnSpPr>
            <a:cxnSpLocks/>
          </p:cNvCxnSpPr>
          <p:nvPr/>
        </p:nvCxnSpPr>
        <p:spPr>
          <a:xfrm flipH="1">
            <a:off x="2597150" y="2514600"/>
            <a:ext cx="152400" cy="15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409E1B-5196-43A7-BCBD-D4F6DE3D500D}"/>
              </a:ext>
            </a:extLst>
          </p:cNvPr>
          <p:cNvCxnSpPr>
            <a:cxnSpLocks/>
          </p:cNvCxnSpPr>
          <p:nvPr/>
        </p:nvCxnSpPr>
        <p:spPr>
          <a:xfrm flipH="1">
            <a:off x="2208474" y="2749550"/>
            <a:ext cx="77526" cy="1675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E44CF0-8D41-49EB-A87D-6B98AD5AA2B1}"/>
              </a:ext>
            </a:extLst>
          </p:cNvPr>
          <p:cNvCxnSpPr>
            <a:cxnSpLocks/>
          </p:cNvCxnSpPr>
          <p:nvPr/>
        </p:nvCxnSpPr>
        <p:spPr>
          <a:xfrm flipH="1">
            <a:off x="1816100" y="3155950"/>
            <a:ext cx="57150" cy="19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AD2C79-8499-435E-A63F-4BFB1859B5B8}"/>
              </a:ext>
            </a:extLst>
          </p:cNvPr>
          <p:cNvCxnSpPr>
            <a:cxnSpLocks/>
          </p:cNvCxnSpPr>
          <p:nvPr/>
        </p:nvCxnSpPr>
        <p:spPr>
          <a:xfrm flipH="1">
            <a:off x="1873250" y="2912788"/>
            <a:ext cx="335224" cy="243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8E8841-1283-4CE6-8627-A91CA96E3271}"/>
              </a:ext>
            </a:extLst>
          </p:cNvPr>
          <p:cNvCxnSpPr>
            <a:cxnSpLocks/>
          </p:cNvCxnSpPr>
          <p:nvPr/>
        </p:nvCxnSpPr>
        <p:spPr>
          <a:xfrm flipH="1">
            <a:off x="1676400" y="3346450"/>
            <a:ext cx="139700" cy="266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9722F9-8E9A-46C2-942D-0806CF31CF89}"/>
              </a:ext>
            </a:extLst>
          </p:cNvPr>
          <p:cNvCxnSpPr>
            <a:cxnSpLocks/>
          </p:cNvCxnSpPr>
          <p:nvPr/>
        </p:nvCxnSpPr>
        <p:spPr>
          <a:xfrm flipH="1">
            <a:off x="1117600" y="3803650"/>
            <a:ext cx="57150" cy="19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3C18C1-EE4B-417D-95A0-E281102CA22B}"/>
              </a:ext>
            </a:extLst>
          </p:cNvPr>
          <p:cNvCxnSpPr>
            <a:cxnSpLocks/>
          </p:cNvCxnSpPr>
          <p:nvPr/>
        </p:nvCxnSpPr>
        <p:spPr>
          <a:xfrm flipH="1">
            <a:off x="1174750" y="3592238"/>
            <a:ext cx="513024" cy="211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1A9756-A81E-41C4-B204-CDB7F94EE17B}"/>
              </a:ext>
            </a:extLst>
          </p:cNvPr>
          <p:cNvCxnSpPr>
            <a:cxnSpLocks/>
          </p:cNvCxnSpPr>
          <p:nvPr/>
        </p:nvCxnSpPr>
        <p:spPr>
          <a:xfrm flipH="1">
            <a:off x="996950" y="3978966"/>
            <a:ext cx="121976" cy="977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B3F3D-A4B9-4272-99A8-95AF02DDE176}"/>
              </a:ext>
            </a:extLst>
          </p:cNvPr>
          <p:cNvCxnSpPr>
            <a:cxnSpLocks/>
          </p:cNvCxnSpPr>
          <p:nvPr/>
        </p:nvCxnSpPr>
        <p:spPr>
          <a:xfrm flipH="1">
            <a:off x="158750" y="4062138"/>
            <a:ext cx="843224" cy="336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7F9FFF-3EC7-49B7-AC7B-63EDE19A5FFC}"/>
              </a:ext>
            </a:extLst>
          </p:cNvPr>
          <p:cNvSpPr txBox="1"/>
          <p:nvPr/>
        </p:nvSpPr>
        <p:spPr>
          <a:xfrm>
            <a:off x="3269064" y="232131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C377C-4BAB-4E1D-A097-0460652A9FE8}"/>
              </a:ext>
            </a:extLst>
          </p:cNvPr>
          <p:cNvSpPr txBox="1"/>
          <p:nvPr/>
        </p:nvSpPr>
        <p:spPr>
          <a:xfrm>
            <a:off x="2681784" y="434799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1CE986-A31F-4BDE-82CC-B9D7328FB93A}"/>
              </a:ext>
            </a:extLst>
          </p:cNvPr>
          <p:cNvSpPr txBox="1"/>
          <p:nvPr/>
        </p:nvSpPr>
        <p:spPr>
          <a:xfrm>
            <a:off x="2183074" y="426790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714FCF-31B7-45B1-98A4-BBFBE7532E11}"/>
              </a:ext>
            </a:extLst>
          </p:cNvPr>
          <p:cNvSpPr txBox="1"/>
          <p:nvPr/>
        </p:nvSpPr>
        <p:spPr>
          <a:xfrm>
            <a:off x="788992" y="365122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B292C9-2E0C-4A3F-8AFD-A4C8B1FADEB6}"/>
              </a:ext>
            </a:extLst>
          </p:cNvPr>
          <p:cNvSpPr txBox="1"/>
          <p:nvPr/>
        </p:nvSpPr>
        <p:spPr>
          <a:xfrm>
            <a:off x="1380728" y="33135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9846C4-F16C-469C-8951-A84F6CACD341}"/>
              </a:ext>
            </a:extLst>
          </p:cNvPr>
          <p:cNvSpPr txBox="1"/>
          <p:nvPr/>
        </p:nvSpPr>
        <p:spPr>
          <a:xfrm>
            <a:off x="2327275" y="38541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CD5406-008E-4773-9400-247B4885C36D}"/>
              </a:ext>
            </a:extLst>
          </p:cNvPr>
          <p:cNvSpPr txBox="1"/>
          <p:nvPr/>
        </p:nvSpPr>
        <p:spPr>
          <a:xfrm>
            <a:off x="2142994" y="350348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0D01AE-C788-43AD-B0A8-D95F3494772E}"/>
              </a:ext>
            </a:extLst>
          </p:cNvPr>
          <p:cNvSpPr txBox="1"/>
          <p:nvPr/>
        </p:nvSpPr>
        <p:spPr>
          <a:xfrm>
            <a:off x="2601620" y="284032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B655BE-2E42-4E27-A5F6-1D1A8E47D555}"/>
              </a:ext>
            </a:extLst>
          </p:cNvPr>
          <p:cNvSpPr txBox="1"/>
          <p:nvPr/>
        </p:nvSpPr>
        <p:spPr>
          <a:xfrm>
            <a:off x="2902848" y="303350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2ED691-59F8-4D5A-BAAB-693D3514D1DF}"/>
              </a:ext>
            </a:extLst>
          </p:cNvPr>
          <p:cNvSpPr txBox="1"/>
          <p:nvPr/>
        </p:nvSpPr>
        <p:spPr>
          <a:xfrm>
            <a:off x="3114884" y="276024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E327EB-4546-4EC5-BC86-72061176068A}"/>
              </a:ext>
            </a:extLst>
          </p:cNvPr>
          <p:cNvSpPr txBox="1"/>
          <p:nvPr/>
        </p:nvSpPr>
        <p:spPr>
          <a:xfrm>
            <a:off x="3675856" y="262397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A8856-64D8-4950-AF17-6FE5366A8087}"/>
              </a:ext>
            </a:extLst>
          </p:cNvPr>
          <p:cNvSpPr txBox="1"/>
          <p:nvPr/>
        </p:nvSpPr>
        <p:spPr>
          <a:xfrm>
            <a:off x="2741544" y="257118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743BE5-10E2-4348-88E4-E47704C5AD0A}"/>
              </a:ext>
            </a:extLst>
          </p:cNvPr>
          <p:cNvSpPr txBox="1"/>
          <p:nvPr/>
        </p:nvSpPr>
        <p:spPr>
          <a:xfrm>
            <a:off x="2085829" y="309729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47B907-5F17-4051-BBF5-18DD42DD7AAD}"/>
              </a:ext>
            </a:extLst>
          </p:cNvPr>
          <p:cNvSpPr txBox="1"/>
          <p:nvPr/>
        </p:nvSpPr>
        <p:spPr>
          <a:xfrm>
            <a:off x="1956533" y="385748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0E94CC-41DC-4E1B-B575-E0DF56C6A028}"/>
              </a:ext>
            </a:extLst>
          </p:cNvPr>
          <p:cNvSpPr txBox="1"/>
          <p:nvPr/>
        </p:nvSpPr>
        <p:spPr>
          <a:xfrm>
            <a:off x="2762252" y="188109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F36E3B-1AB5-4579-9DD0-130CA4B30A83}"/>
              </a:ext>
            </a:extLst>
          </p:cNvPr>
          <p:cNvSpPr txBox="1"/>
          <p:nvPr/>
        </p:nvSpPr>
        <p:spPr>
          <a:xfrm>
            <a:off x="3067407" y="165137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747E4B-6C3E-42B2-80DE-528678392120}"/>
              </a:ext>
            </a:extLst>
          </p:cNvPr>
          <p:cNvSpPr txBox="1"/>
          <p:nvPr/>
        </p:nvSpPr>
        <p:spPr>
          <a:xfrm>
            <a:off x="2577705" y="381225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86390B-6D25-419C-94B3-84E803EC5319}"/>
              </a:ext>
            </a:extLst>
          </p:cNvPr>
          <p:cNvSpPr txBox="1"/>
          <p:nvPr/>
        </p:nvSpPr>
        <p:spPr>
          <a:xfrm>
            <a:off x="2541844" y="342394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70A3F3-4F7A-41A8-B07B-4A3AB99B60AA}"/>
              </a:ext>
            </a:extLst>
          </p:cNvPr>
          <p:cNvSpPr txBox="1"/>
          <p:nvPr/>
        </p:nvSpPr>
        <p:spPr>
          <a:xfrm>
            <a:off x="3108576" y="32312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5E3879-EB8F-46D6-9B63-5122236619A5}"/>
              </a:ext>
            </a:extLst>
          </p:cNvPr>
          <p:cNvSpPr txBox="1"/>
          <p:nvPr/>
        </p:nvSpPr>
        <p:spPr>
          <a:xfrm>
            <a:off x="2341596" y="298730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5EEAC2-F185-4E81-B170-D677704E750E}"/>
              </a:ext>
            </a:extLst>
          </p:cNvPr>
          <p:cNvSpPr txBox="1"/>
          <p:nvPr/>
        </p:nvSpPr>
        <p:spPr>
          <a:xfrm>
            <a:off x="2096934" y="447595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52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1FA68E-C7F2-4820-9F98-378327E5A378}"/>
              </a:ext>
            </a:extLst>
          </p:cNvPr>
          <p:cNvCxnSpPr>
            <a:cxnSpLocks/>
          </p:cNvCxnSpPr>
          <p:nvPr/>
        </p:nvCxnSpPr>
        <p:spPr>
          <a:xfrm flipH="1">
            <a:off x="3436501" y="1369684"/>
            <a:ext cx="287467" cy="2760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F12B1B-6CBC-4E74-AD6E-83E486F1712F}"/>
              </a:ext>
            </a:extLst>
          </p:cNvPr>
          <p:cNvCxnSpPr>
            <a:cxnSpLocks/>
          </p:cNvCxnSpPr>
          <p:nvPr/>
        </p:nvCxnSpPr>
        <p:spPr>
          <a:xfrm flipH="1">
            <a:off x="3723968" y="1305762"/>
            <a:ext cx="438653" cy="732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1F5B55-919B-4E7F-A356-BAAC558D9BF6}"/>
              </a:ext>
            </a:extLst>
          </p:cNvPr>
          <p:cNvCxnSpPr>
            <a:cxnSpLocks/>
          </p:cNvCxnSpPr>
          <p:nvPr/>
        </p:nvCxnSpPr>
        <p:spPr>
          <a:xfrm flipH="1">
            <a:off x="3293935" y="1640027"/>
            <a:ext cx="140229" cy="187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3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9BEB-B0BD-4539-A6B8-4974EF1E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85DD-6048-4890-B854-869B83C8A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7B6A4-7361-4CB2-9658-A6984C25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B68C5-B3B8-4242-9099-E075A953167A}"/>
              </a:ext>
            </a:extLst>
          </p:cNvPr>
          <p:cNvCxnSpPr>
            <a:cxnSpLocks/>
          </p:cNvCxnSpPr>
          <p:nvPr/>
        </p:nvCxnSpPr>
        <p:spPr>
          <a:xfrm flipH="1">
            <a:off x="2385087" y="2484190"/>
            <a:ext cx="205945" cy="244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D1BCAD-7AEC-4560-B2E0-A33944099FAD}"/>
              </a:ext>
            </a:extLst>
          </p:cNvPr>
          <p:cNvCxnSpPr>
            <a:cxnSpLocks/>
          </p:cNvCxnSpPr>
          <p:nvPr/>
        </p:nvCxnSpPr>
        <p:spPr>
          <a:xfrm flipH="1">
            <a:off x="2594962" y="1905000"/>
            <a:ext cx="834038" cy="589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7AC579-644A-47B6-8231-C113D94F8F53}"/>
              </a:ext>
            </a:extLst>
          </p:cNvPr>
          <p:cNvCxnSpPr>
            <a:cxnSpLocks/>
          </p:cNvCxnSpPr>
          <p:nvPr/>
        </p:nvCxnSpPr>
        <p:spPr>
          <a:xfrm flipH="1">
            <a:off x="2028693" y="2741612"/>
            <a:ext cx="356394" cy="4148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54CBEB-9DD7-4689-91D0-8BB3FDEF946F}"/>
              </a:ext>
            </a:extLst>
          </p:cNvPr>
          <p:cNvCxnSpPr>
            <a:cxnSpLocks/>
          </p:cNvCxnSpPr>
          <p:nvPr/>
        </p:nvCxnSpPr>
        <p:spPr>
          <a:xfrm flipH="1">
            <a:off x="1487757" y="3429000"/>
            <a:ext cx="262526" cy="250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40BD44-F7FC-409F-8CC6-0825F6E34DC5}"/>
              </a:ext>
            </a:extLst>
          </p:cNvPr>
          <p:cNvCxnSpPr>
            <a:cxnSpLocks/>
          </p:cNvCxnSpPr>
          <p:nvPr/>
        </p:nvCxnSpPr>
        <p:spPr>
          <a:xfrm flipH="1">
            <a:off x="1212850" y="3684256"/>
            <a:ext cx="276857" cy="64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43A9D0-67A7-401C-BB68-F8E6B9742A18}"/>
              </a:ext>
            </a:extLst>
          </p:cNvPr>
          <p:cNvCxnSpPr>
            <a:cxnSpLocks/>
          </p:cNvCxnSpPr>
          <p:nvPr/>
        </p:nvCxnSpPr>
        <p:spPr>
          <a:xfrm flipH="1">
            <a:off x="476250" y="3753059"/>
            <a:ext cx="736600" cy="42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BA3EDD-EC27-4BF3-BB68-93518338ECD3}"/>
              </a:ext>
            </a:extLst>
          </p:cNvPr>
          <p:cNvSpPr txBox="1"/>
          <p:nvPr/>
        </p:nvSpPr>
        <p:spPr>
          <a:xfrm>
            <a:off x="3155950" y="370664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6a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A6BA1-09C9-4C41-AC94-E03A7F4C2088}"/>
              </a:ext>
            </a:extLst>
          </p:cNvPr>
          <p:cNvSpPr txBox="1"/>
          <p:nvPr/>
        </p:nvSpPr>
        <p:spPr>
          <a:xfrm>
            <a:off x="2079625" y="395282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D83C6D-C63C-4D64-86DC-ABA03E0E5D1C}"/>
              </a:ext>
            </a:extLst>
          </p:cNvPr>
          <p:cNvSpPr txBox="1"/>
          <p:nvPr/>
        </p:nvSpPr>
        <p:spPr>
          <a:xfrm>
            <a:off x="2467633" y="402160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C7F74-ECDB-40F6-8839-365C9E6934BC}"/>
              </a:ext>
            </a:extLst>
          </p:cNvPr>
          <p:cNvSpPr txBox="1"/>
          <p:nvPr/>
        </p:nvSpPr>
        <p:spPr>
          <a:xfrm>
            <a:off x="2729706" y="371728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517339-7F37-45A9-8CDB-B52581D369DB}"/>
              </a:ext>
            </a:extLst>
          </p:cNvPr>
          <p:cNvSpPr txBox="1"/>
          <p:nvPr/>
        </p:nvSpPr>
        <p:spPr>
          <a:xfrm>
            <a:off x="2306172" y="339201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B38FA1-F4C2-4BAD-9F41-F0C24C9C4A29}"/>
              </a:ext>
            </a:extLst>
          </p:cNvPr>
          <p:cNvSpPr txBox="1"/>
          <p:nvPr/>
        </p:nvSpPr>
        <p:spPr>
          <a:xfrm>
            <a:off x="1306377" y="315813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F4102-68B7-4AD3-91F8-62853FA36674}"/>
              </a:ext>
            </a:extLst>
          </p:cNvPr>
          <p:cNvSpPr txBox="1"/>
          <p:nvPr/>
        </p:nvSpPr>
        <p:spPr>
          <a:xfrm>
            <a:off x="2565003" y="315813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CADE2D-B50C-4A07-97DD-37BC2EA8B995}"/>
              </a:ext>
            </a:extLst>
          </p:cNvPr>
          <p:cNvSpPr txBox="1"/>
          <p:nvPr/>
        </p:nvSpPr>
        <p:spPr>
          <a:xfrm>
            <a:off x="1663303" y="284859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4DC06F-5678-4B52-8C49-F857D630812F}"/>
              </a:ext>
            </a:extLst>
          </p:cNvPr>
          <p:cNvSpPr txBox="1"/>
          <p:nvPr/>
        </p:nvSpPr>
        <p:spPr>
          <a:xfrm>
            <a:off x="763984" y="274367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384E08-833C-4918-9409-A16D68E58162}"/>
              </a:ext>
            </a:extLst>
          </p:cNvPr>
          <p:cNvSpPr txBox="1"/>
          <p:nvPr/>
        </p:nvSpPr>
        <p:spPr>
          <a:xfrm>
            <a:off x="964803" y="33378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07DC49-C188-4AE4-AE62-66A76C70B48C}"/>
              </a:ext>
            </a:extLst>
          </p:cNvPr>
          <p:cNvSpPr txBox="1"/>
          <p:nvPr/>
        </p:nvSpPr>
        <p:spPr>
          <a:xfrm>
            <a:off x="3815953" y="137222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61E2C1-1D80-4A27-9760-A8DEA69270C3}"/>
              </a:ext>
            </a:extLst>
          </p:cNvPr>
          <p:cNvSpPr txBox="1"/>
          <p:nvPr/>
        </p:nvSpPr>
        <p:spPr>
          <a:xfrm>
            <a:off x="3566716" y="190500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EA5BF2-7F5B-4A0D-8E84-6A5FA2485D04}"/>
              </a:ext>
            </a:extLst>
          </p:cNvPr>
          <p:cNvSpPr txBox="1"/>
          <p:nvPr/>
        </p:nvSpPr>
        <p:spPr>
          <a:xfrm>
            <a:off x="3985816" y="196532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A07544-7DE2-4267-B158-C1E10D934984}"/>
              </a:ext>
            </a:extLst>
          </p:cNvPr>
          <p:cNvSpPr txBox="1"/>
          <p:nvPr/>
        </p:nvSpPr>
        <p:spPr>
          <a:xfrm>
            <a:off x="3079353" y="160305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9D221B-D252-47E7-96DC-A76DDCA24F16}"/>
              </a:ext>
            </a:extLst>
          </p:cNvPr>
          <p:cNvSpPr txBox="1"/>
          <p:nvPr/>
        </p:nvSpPr>
        <p:spPr>
          <a:xfrm>
            <a:off x="3631406" y="256857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D9854B-8B8C-41C3-BAA2-496E033668A9}"/>
              </a:ext>
            </a:extLst>
          </p:cNvPr>
          <p:cNvSpPr txBox="1"/>
          <p:nvPr/>
        </p:nvSpPr>
        <p:spPr>
          <a:xfrm>
            <a:off x="3059906" y="285685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399A5B-FB9B-4364-98AD-7D2C922442F2}"/>
              </a:ext>
            </a:extLst>
          </p:cNvPr>
          <p:cNvSpPr txBox="1"/>
          <p:nvPr/>
        </p:nvSpPr>
        <p:spPr>
          <a:xfrm>
            <a:off x="3340497" y="277336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547C1E-8401-4202-9868-F7E3E05C76ED}"/>
              </a:ext>
            </a:extLst>
          </p:cNvPr>
          <p:cNvSpPr txBox="1"/>
          <p:nvPr/>
        </p:nvSpPr>
        <p:spPr>
          <a:xfrm>
            <a:off x="2615009" y="260409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3DAABC-5F64-493A-BA75-ECBBABDAB131}"/>
              </a:ext>
            </a:extLst>
          </p:cNvPr>
          <p:cNvSpPr txBox="1"/>
          <p:nvPr/>
        </p:nvSpPr>
        <p:spPr>
          <a:xfrm>
            <a:off x="3197622" y="222550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03F14-678F-4B65-88D8-4CCAE40F47FD}"/>
              </a:ext>
            </a:extLst>
          </p:cNvPr>
          <p:cNvSpPr txBox="1"/>
          <p:nvPr/>
        </p:nvSpPr>
        <p:spPr>
          <a:xfrm>
            <a:off x="2662634" y="202615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877218-AB7F-4ECF-900C-F6E81CDFCFE1}"/>
              </a:ext>
            </a:extLst>
          </p:cNvPr>
          <p:cNvSpPr txBox="1"/>
          <p:nvPr/>
        </p:nvSpPr>
        <p:spPr>
          <a:xfrm>
            <a:off x="2450306" y="216806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306FF7-1DE0-4894-837D-D42D950F4C4A}"/>
              </a:ext>
            </a:extLst>
          </p:cNvPr>
          <p:cNvSpPr txBox="1"/>
          <p:nvPr/>
        </p:nvSpPr>
        <p:spPr>
          <a:xfrm>
            <a:off x="2235438" y="224673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3277C2-F88D-49EB-A26F-49E9F9662F6C}"/>
              </a:ext>
            </a:extLst>
          </p:cNvPr>
          <p:cNvSpPr txBox="1"/>
          <p:nvPr/>
        </p:nvSpPr>
        <p:spPr>
          <a:xfrm>
            <a:off x="2935684" y="185323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EDAC21-81BE-46E8-9B9B-BF286FB9A112}"/>
              </a:ext>
            </a:extLst>
          </p:cNvPr>
          <p:cNvSpPr txBox="1"/>
          <p:nvPr/>
        </p:nvSpPr>
        <p:spPr>
          <a:xfrm>
            <a:off x="2959100" y="238401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315409-5CBA-4978-88DF-1542C38AEF58}"/>
              </a:ext>
            </a:extLst>
          </p:cNvPr>
          <p:cNvSpPr txBox="1"/>
          <p:nvPr/>
        </p:nvSpPr>
        <p:spPr>
          <a:xfrm>
            <a:off x="322024" y="289607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66D5A8-BBFC-480D-91E9-444A5DAB0C35}"/>
              </a:ext>
            </a:extLst>
          </p:cNvPr>
          <p:cNvCxnSpPr>
            <a:cxnSpLocks/>
          </p:cNvCxnSpPr>
          <p:nvPr/>
        </p:nvCxnSpPr>
        <p:spPr>
          <a:xfrm flipH="1">
            <a:off x="3830637" y="841781"/>
            <a:ext cx="595662" cy="438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2107CC-E6C9-4AF6-9B27-A2582460FDAC}"/>
              </a:ext>
            </a:extLst>
          </p:cNvPr>
          <p:cNvCxnSpPr>
            <a:cxnSpLocks/>
          </p:cNvCxnSpPr>
          <p:nvPr/>
        </p:nvCxnSpPr>
        <p:spPr>
          <a:xfrm flipH="1">
            <a:off x="3709591" y="1275068"/>
            <a:ext cx="139566" cy="1315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35B334-236E-4EBF-8A56-F155B91625DB}"/>
              </a:ext>
            </a:extLst>
          </p:cNvPr>
          <p:cNvCxnSpPr>
            <a:cxnSpLocks/>
          </p:cNvCxnSpPr>
          <p:nvPr/>
        </p:nvCxnSpPr>
        <p:spPr>
          <a:xfrm flipH="1">
            <a:off x="3429000" y="1403634"/>
            <a:ext cx="280591" cy="491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957B12-0204-1056-94BF-7C48BAFCF4EA}"/>
              </a:ext>
            </a:extLst>
          </p:cNvPr>
          <p:cNvCxnSpPr>
            <a:cxnSpLocks/>
          </p:cNvCxnSpPr>
          <p:nvPr/>
        </p:nvCxnSpPr>
        <p:spPr>
          <a:xfrm flipH="1">
            <a:off x="1747313" y="3159712"/>
            <a:ext cx="281380" cy="271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0D2D-766A-4A9F-9F7F-62334821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AF0F-2264-4D48-85EC-91AD76CA5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3C4E4-E921-45B7-82FB-965C33A3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516DC-069E-4FB1-AB24-FCEE384EC5CA}"/>
              </a:ext>
            </a:extLst>
          </p:cNvPr>
          <p:cNvSpPr txBox="1"/>
          <p:nvPr/>
        </p:nvSpPr>
        <p:spPr>
          <a:xfrm>
            <a:off x="3476045" y="3453500"/>
            <a:ext cx="358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783A-34AD-4BFC-8E26-1FBFC776CCE3}"/>
              </a:ext>
            </a:extLst>
          </p:cNvPr>
          <p:cNvSpPr txBox="1"/>
          <p:nvPr/>
        </p:nvSpPr>
        <p:spPr>
          <a:xfrm>
            <a:off x="3476045" y="3263177"/>
            <a:ext cx="129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9E262-096C-46B9-919A-160435B1A8E9}"/>
              </a:ext>
            </a:extLst>
          </p:cNvPr>
          <p:cNvSpPr txBox="1"/>
          <p:nvPr/>
        </p:nvSpPr>
        <p:spPr>
          <a:xfrm flipH="1">
            <a:off x="3476045" y="3028890"/>
            <a:ext cx="197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EFADB-C6A8-4BCC-BA54-DC002365C88D}"/>
              </a:ext>
            </a:extLst>
          </p:cNvPr>
          <p:cNvSpPr txBox="1"/>
          <p:nvPr/>
        </p:nvSpPr>
        <p:spPr>
          <a:xfrm>
            <a:off x="2943413" y="4154252"/>
            <a:ext cx="277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CB852-36AE-49FB-8E10-EDCF91CE8C28}"/>
              </a:ext>
            </a:extLst>
          </p:cNvPr>
          <p:cNvSpPr txBox="1"/>
          <p:nvPr/>
        </p:nvSpPr>
        <p:spPr>
          <a:xfrm>
            <a:off x="2623673" y="4895333"/>
            <a:ext cx="277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703D-0828-4B25-9183-0A427C8D2CF1}"/>
              </a:ext>
            </a:extLst>
          </p:cNvPr>
          <p:cNvSpPr txBox="1"/>
          <p:nvPr/>
        </p:nvSpPr>
        <p:spPr>
          <a:xfrm>
            <a:off x="5074228" y="3250936"/>
            <a:ext cx="277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2C911-DB5C-43FF-A477-5AE2836EE1A8}"/>
              </a:ext>
            </a:extLst>
          </p:cNvPr>
          <p:cNvSpPr txBox="1"/>
          <p:nvPr/>
        </p:nvSpPr>
        <p:spPr>
          <a:xfrm>
            <a:off x="3283602" y="3631889"/>
            <a:ext cx="3900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1b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CD751-F2EC-468B-9266-52E544A5488C}"/>
              </a:ext>
            </a:extLst>
          </p:cNvPr>
          <p:cNvSpPr txBox="1"/>
          <p:nvPr/>
        </p:nvSpPr>
        <p:spPr>
          <a:xfrm>
            <a:off x="5326519" y="3181055"/>
            <a:ext cx="444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6a</a:t>
            </a:r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746110-EAB7-4F48-A65B-A202E045D050}"/>
              </a:ext>
            </a:extLst>
          </p:cNvPr>
          <p:cNvCxnSpPr>
            <a:cxnSpLocks/>
          </p:cNvCxnSpPr>
          <p:nvPr/>
        </p:nvCxnSpPr>
        <p:spPr>
          <a:xfrm flipH="1">
            <a:off x="2266122" y="1383527"/>
            <a:ext cx="421419" cy="524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4B38C2-7266-4482-BE8B-C73E21FCBFC4}"/>
              </a:ext>
            </a:extLst>
          </p:cNvPr>
          <p:cNvCxnSpPr>
            <a:cxnSpLocks/>
          </p:cNvCxnSpPr>
          <p:nvPr/>
        </p:nvCxnSpPr>
        <p:spPr>
          <a:xfrm flipH="1">
            <a:off x="2685221" y="1383527"/>
            <a:ext cx="471447" cy="14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A6E24-E8DA-49A3-B446-3520644F4E76}"/>
              </a:ext>
            </a:extLst>
          </p:cNvPr>
          <p:cNvCxnSpPr>
            <a:cxnSpLocks/>
          </p:cNvCxnSpPr>
          <p:nvPr/>
        </p:nvCxnSpPr>
        <p:spPr>
          <a:xfrm flipH="1">
            <a:off x="3133624" y="979713"/>
            <a:ext cx="342421" cy="4038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234CE1-ECE2-45B6-9279-47746D8474E4}"/>
              </a:ext>
            </a:extLst>
          </p:cNvPr>
          <p:cNvCxnSpPr>
            <a:cxnSpLocks/>
          </p:cNvCxnSpPr>
          <p:nvPr/>
        </p:nvCxnSpPr>
        <p:spPr>
          <a:xfrm flipH="1">
            <a:off x="3469469" y="985962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B50088-461D-481A-B2A0-E64166DCD508}"/>
              </a:ext>
            </a:extLst>
          </p:cNvPr>
          <p:cNvCxnSpPr>
            <a:cxnSpLocks/>
          </p:cNvCxnSpPr>
          <p:nvPr/>
        </p:nvCxnSpPr>
        <p:spPr>
          <a:xfrm flipH="1" flipV="1">
            <a:off x="4157354" y="1508128"/>
            <a:ext cx="452659" cy="91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406FC4-2DE7-47CB-B083-A008B1DCE937}"/>
              </a:ext>
            </a:extLst>
          </p:cNvPr>
          <p:cNvCxnSpPr>
            <a:cxnSpLocks/>
          </p:cNvCxnSpPr>
          <p:nvPr/>
        </p:nvCxnSpPr>
        <p:spPr>
          <a:xfrm flipH="1" flipV="1">
            <a:off x="3737469" y="982837"/>
            <a:ext cx="419885" cy="5252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F0780D-DDFA-4807-956C-74D69FF871D9}"/>
              </a:ext>
            </a:extLst>
          </p:cNvPr>
          <p:cNvCxnSpPr>
            <a:cxnSpLocks/>
          </p:cNvCxnSpPr>
          <p:nvPr/>
        </p:nvCxnSpPr>
        <p:spPr>
          <a:xfrm flipH="1">
            <a:off x="4610013" y="1195748"/>
            <a:ext cx="452659" cy="321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64279-43E2-4204-ADE8-8C11248F86F4}"/>
              </a:ext>
            </a:extLst>
          </p:cNvPr>
          <p:cNvCxnSpPr>
            <a:cxnSpLocks/>
          </p:cNvCxnSpPr>
          <p:nvPr/>
        </p:nvCxnSpPr>
        <p:spPr>
          <a:xfrm flipH="1">
            <a:off x="1943174" y="1908313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AAA73C-5A34-10F3-6182-7FEA33DFCEE3}"/>
              </a:ext>
            </a:extLst>
          </p:cNvPr>
          <p:cNvSpPr txBox="1"/>
          <p:nvPr/>
        </p:nvSpPr>
        <p:spPr>
          <a:xfrm>
            <a:off x="2708709" y="3890702"/>
            <a:ext cx="373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4a</a:t>
            </a:r>
          </a:p>
        </p:txBody>
      </p:sp>
    </p:spTree>
    <p:extLst>
      <p:ext uri="{BB962C8B-B14F-4D97-AF65-F5344CB8AC3E}">
        <p14:creationId xmlns:p14="http://schemas.microsoft.com/office/powerpoint/2010/main" val="4075950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352C-2BCB-44F3-9DC0-1D1F7EEA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55F3-6232-4545-B656-2C753D34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E9E36-CFAF-426B-8133-A19E175A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79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29375B-2EA4-45E6-A51D-583696CD69F2}"/>
              </a:ext>
            </a:extLst>
          </p:cNvPr>
          <p:cNvCxnSpPr>
            <a:cxnSpLocks/>
          </p:cNvCxnSpPr>
          <p:nvPr/>
        </p:nvCxnSpPr>
        <p:spPr>
          <a:xfrm flipH="1">
            <a:off x="1663700" y="3988594"/>
            <a:ext cx="165100" cy="75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019920-A6FC-4E88-BC90-D5DA3EC147C2}"/>
              </a:ext>
            </a:extLst>
          </p:cNvPr>
          <p:cNvCxnSpPr>
            <a:cxnSpLocks/>
          </p:cNvCxnSpPr>
          <p:nvPr/>
        </p:nvCxnSpPr>
        <p:spPr>
          <a:xfrm flipH="1">
            <a:off x="2851150" y="2009776"/>
            <a:ext cx="107950" cy="1873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3391DE-1238-41ED-8CC3-BBF5A2C6B2DF}"/>
              </a:ext>
            </a:extLst>
          </p:cNvPr>
          <p:cNvCxnSpPr>
            <a:cxnSpLocks/>
          </p:cNvCxnSpPr>
          <p:nvPr/>
        </p:nvCxnSpPr>
        <p:spPr>
          <a:xfrm flipH="1">
            <a:off x="2959100" y="1887538"/>
            <a:ext cx="279400" cy="138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D7595F-263C-4623-86F5-5DC67679CCBF}"/>
              </a:ext>
            </a:extLst>
          </p:cNvPr>
          <p:cNvCxnSpPr>
            <a:cxnSpLocks/>
          </p:cNvCxnSpPr>
          <p:nvPr/>
        </p:nvCxnSpPr>
        <p:spPr>
          <a:xfrm flipH="1">
            <a:off x="2743200" y="2186780"/>
            <a:ext cx="114300" cy="28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8E3F2-E9EA-4092-9DB1-4A63FBF92B14}"/>
              </a:ext>
            </a:extLst>
          </p:cNvPr>
          <p:cNvCxnSpPr>
            <a:cxnSpLocks/>
          </p:cNvCxnSpPr>
          <p:nvPr/>
        </p:nvCxnSpPr>
        <p:spPr>
          <a:xfrm flipH="1">
            <a:off x="2159000" y="3429000"/>
            <a:ext cx="82550" cy="2381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C8E474-DA90-49C7-9AF7-B4906F52FF97}"/>
              </a:ext>
            </a:extLst>
          </p:cNvPr>
          <p:cNvCxnSpPr>
            <a:cxnSpLocks/>
          </p:cNvCxnSpPr>
          <p:nvPr/>
        </p:nvCxnSpPr>
        <p:spPr>
          <a:xfrm flipH="1">
            <a:off x="2546350" y="2470150"/>
            <a:ext cx="196850" cy="2730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169077-591B-41EB-8F87-FBB673EF5C57}"/>
              </a:ext>
            </a:extLst>
          </p:cNvPr>
          <p:cNvCxnSpPr>
            <a:cxnSpLocks/>
          </p:cNvCxnSpPr>
          <p:nvPr/>
        </p:nvCxnSpPr>
        <p:spPr>
          <a:xfrm flipH="1">
            <a:off x="2343150" y="3092450"/>
            <a:ext cx="63500" cy="182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6B44D-8C41-44BE-970E-20FA220B4606}"/>
              </a:ext>
            </a:extLst>
          </p:cNvPr>
          <p:cNvCxnSpPr>
            <a:cxnSpLocks/>
          </p:cNvCxnSpPr>
          <p:nvPr/>
        </p:nvCxnSpPr>
        <p:spPr>
          <a:xfrm flipH="1">
            <a:off x="2241550" y="3247231"/>
            <a:ext cx="120650" cy="181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447F42-93CE-4EDF-8E06-74FAB87499F5}"/>
              </a:ext>
            </a:extLst>
          </p:cNvPr>
          <p:cNvCxnSpPr>
            <a:cxnSpLocks/>
          </p:cNvCxnSpPr>
          <p:nvPr/>
        </p:nvCxnSpPr>
        <p:spPr>
          <a:xfrm flipH="1">
            <a:off x="3238500" y="1706562"/>
            <a:ext cx="76200" cy="184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CF6749-32C5-47DE-9167-29DCDE460205}"/>
              </a:ext>
            </a:extLst>
          </p:cNvPr>
          <p:cNvCxnSpPr>
            <a:cxnSpLocks/>
          </p:cNvCxnSpPr>
          <p:nvPr/>
        </p:nvCxnSpPr>
        <p:spPr>
          <a:xfrm flipH="1">
            <a:off x="2406650" y="2711450"/>
            <a:ext cx="1524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0E4B6B-755A-4221-9F3B-473D8ED73D86}"/>
              </a:ext>
            </a:extLst>
          </p:cNvPr>
          <p:cNvCxnSpPr>
            <a:cxnSpLocks/>
          </p:cNvCxnSpPr>
          <p:nvPr/>
        </p:nvCxnSpPr>
        <p:spPr>
          <a:xfrm flipH="1">
            <a:off x="1822450" y="3815555"/>
            <a:ext cx="114300" cy="177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90CBF1-576D-4FA6-95C4-B1487784D447}"/>
              </a:ext>
            </a:extLst>
          </p:cNvPr>
          <p:cNvCxnSpPr>
            <a:cxnSpLocks/>
          </p:cNvCxnSpPr>
          <p:nvPr/>
        </p:nvCxnSpPr>
        <p:spPr>
          <a:xfrm flipH="1">
            <a:off x="1936750" y="3643311"/>
            <a:ext cx="222250" cy="172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9A4074-0588-4A82-91AC-E79414EB3888}"/>
              </a:ext>
            </a:extLst>
          </p:cNvPr>
          <p:cNvCxnSpPr>
            <a:cxnSpLocks/>
          </p:cNvCxnSpPr>
          <p:nvPr/>
        </p:nvCxnSpPr>
        <p:spPr>
          <a:xfrm flipH="1">
            <a:off x="558800" y="4057650"/>
            <a:ext cx="1104900" cy="571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C9DCE2-3138-4A52-9201-6C727EEB562D}"/>
              </a:ext>
            </a:extLst>
          </p:cNvPr>
          <p:cNvSpPr txBox="1"/>
          <p:nvPr/>
        </p:nvSpPr>
        <p:spPr>
          <a:xfrm>
            <a:off x="2360771" y="343216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60a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546B2-6C6E-45A3-A3BB-19C847C0B1EA}"/>
              </a:ext>
            </a:extLst>
          </p:cNvPr>
          <p:cNvSpPr txBox="1"/>
          <p:nvPr/>
        </p:nvSpPr>
        <p:spPr>
          <a:xfrm>
            <a:off x="3829050" y="267111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7ECDC-17F2-4E9B-8723-5C1E68CB0301}"/>
              </a:ext>
            </a:extLst>
          </p:cNvPr>
          <p:cNvSpPr txBox="1"/>
          <p:nvPr/>
        </p:nvSpPr>
        <p:spPr>
          <a:xfrm>
            <a:off x="4248150" y="253950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24409E-4D10-4D91-8598-1EB9C287B841}"/>
              </a:ext>
            </a:extLst>
          </p:cNvPr>
          <p:cNvSpPr txBox="1"/>
          <p:nvPr/>
        </p:nvSpPr>
        <p:spPr>
          <a:xfrm>
            <a:off x="4147344" y="213784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2142C3-B1D9-474E-A55B-05AF9BD04A43}"/>
              </a:ext>
            </a:extLst>
          </p:cNvPr>
          <p:cNvSpPr txBox="1"/>
          <p:nvPr/>
        </p:nvSpPr>
        <p:spPr>
          <a:xfrm>
            <a:off x="3778250" y="16604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755060-20A5-4D0C-ADDE-7FDDF440827B}"/>
              </a:ext>
            </a:extLst>
          </p:cNvPr>
          <p:cNvSpPr txBox="1"/>
          <p:nvPr/>
        </p:nvSpPr>
        <p:spPr>
          <a:xfrm>
            <a:off x="3473053" y="167400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128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C552C1-50E7-414D-BF58-93F32EA173F8}"/>
              </a:ext>
            </a:extLst>
          </p:cNvPr>
          <p:cNvSpPr txBox="1"/>
          <p:nvPr/>
        </p:nvSpPr>
        <p:spPr>
          <a:xfrm>
            <a:off x="3315573" y="133254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49C01-310A-4364-9D1C-1D7D5AB2BA0D}"/>
              </a:ext>
            </a:extLst>
          </p:cNvPr>
          <p:cNvSpPr txBox="1"/>
          <p:nvPr/>
        </p:nvSpPr>
        <p:spPr>
          <a:xfrm>
            <a:off x="2627709" y="141193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CE9EBD-3CDE-4349-A23C-897744CBAE06}"/>
              </a:ext>
            </a:extLst>
          </p:cNvPr>
          <p:cNvSpPr txBox="1"/>
          <p:nvPr/>
        </p:nvSpPr>
        <p:spPr>
          <a:xfrm>
            <a:off x="2434828" y="181126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E8F66F-17FD-400F-A468-43A39CA6A927}"/>
              </a:ext>
            </a:extLst>
          </p:cNvPr>
          <p:cNvSpPr txBox="1"/>
          <p:nvPr/>
        </p:nvSpPr>
        <p:spPr>
          <a:xfrm>
            <a:off x="2279253" y="217916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91AC68-147D-45C8-91E9-6003CA5D4454}"/>
              </a:ext>
            </a:extLst>
          </p:cNvPr>
          <p:cNvSpPr txBox="1"/>
          <p:nvPr/>
        </p:nvSpPr>
        <p:spPr>
          <a:xfrm>
            <a:off x="2230636" y="242235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D4062-AC60-4F9B-9627-3E623A49E7DE}"/>
              </a:ext>
            </a:extLst>
          </p:cNvPr>
          <p:cNvSpPr txBox="1"/>
          <p:nvPr/>
        </p:nvSpPr>
        <p:spPr>
          <a:xfrm>
            <a:off x="3280172" y="207136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7C007D-A58F-4560-9907-6415A484FF7D}"/>
              </a:ext>
            </a:extLst>
          </p:cNvPr>
          <p:cNvSpPr txBox="1"/>
          <p:nvPr/>
        </p:nvSpPr>
        <p:spPr>
          <a:xfrm>
            <a:off x="2284016" y="270762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814766-8313-43F4-B9BE-71EB4286991C}"/>
              </a:ext>
            </a:extLst>
          </p:cNvPr>
          <p:cNvSpPr txBox="1"/>
          <p:nvPr/>
        </p:nvSpPr>
        <p:spPr>
          <a:xfrm>
            <a:off x="2996803" y="362069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490F7-657B-451B-829F-BD5E97BE4E1A}"/>
              </a:ext>
            </a:extLst>
          </p:cNvPr>
          <p:cNvSpPr txBox="1"/>
          <p:nvPr/>
        </p:nvSpPr>
        <p:spPr>
          <a:xfrm>
            <a:off x="1191419" y="355170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4E7F6-6165-4E2B-A60F-EADE6A3D0E05}"/>
              </a:ext>
            </a:extLst>
          </p:cNvPr>
          <p:cNvSpPr txBox="1"/>
          <p:nvPr/>
        </p:nvSpPr>
        <p:spPr>
          <a:xfrm>
            <a:off x="1564084" y="328634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574450-CBE1-4CCC-B32E-1CEB569ED073}"/>
              </a:ext>
            </a:extLst>
          </p:cNvPr>
          <p:cNvSpPr txBox="1"/>
          <p:nvPr/>
        </p:nvSpPr>
        <p:spPr>
          <a:xfrm>
            <a:off x="1482527" y="27909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FF0000"/>
                </a:highlight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8BB00C-4EB3-4F5F-A98D-8310F6515C6B}"/>
              </a:ext>
            </a:extLst>
          </p:cNvPr>
          <p:cNvSpPr txBox="1"/>
          <p:nvPr/>
        </p:nvSpPr>
        <p:spPr>
          <a:xfrm>
            <a:off x="878999" y="376506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A6942D-D981-4631-96DF-68383FF790E9}"/>
              </a:ext>
            </a:extLst>
          </p:cNvPr>
          <p:cNvSpPr txBox="1"/>
          <p:nvPr/>
        </p:nvSpPr>
        <p:spPr>
          <a:xfrm>
            <a:off x="3314700" y="335028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FE554-6DAD-4048-B132-5ADED74C3680}"/>
              </a:ext>
            </a:extLst>
          </p:cNvPr>
          <p:cNvSpPr txBox="1"/>
          <p:nvPr/>
        </p:nvSpPr>
        <p:spPr>
          <a:xfrm>
            <a:off x="1828800" y="33036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34961B-BB9B-493C-B20C-6A96543C76B3}"/>
              </a:ext>
            </a:extLst>
          </p:cNvPr>
          <p:cNvSpPr txBox="1"/>
          <p:nvPr/>
        </p:nvSpPr>
        <p:spPr>
          <a:xfrm>
            <a:off x="2013347" y="295572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7ECD78-4246-40AC-8F6E-B90E7801C988}"/>
              </a:ext>
            </a:extLst>
          </p:cNvPr>
          <p:cNvSpPr txBox="1"/>
          <p:nvPr/>
        </p:nvSpPr>
        <p:spPr>
          <a:xfrm>
            <a:off x="3581400" y="2290244"/>
            <a:ext cx="4503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F0C63C-5100-4CB5-810D-3126220A9111}"/>
              </a:ext>
            </a:extLst>
          </p:cNvPr>
          <p:cNvCxnSpPr>
            <a:cxnSpLocks/>
          </p:cNvCxnSpPr>
          <p:nvPr/>
        </p:nvCxnSpPr>
        <p:spPr>
          <a:xfrm flipH="1">
            <a:off x="3300527" y="1571625"/>
            <a:ext cx="172526" cy="157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5A6462-5513-4864-8FC4-7FFBE9DA1B98}"/>
              </a:ext>
            </a:extLst>
          </p:cNvPr>
          <p:cNvCxnSpPr>
            <a:cxnSpLocks/>
          </p:cNvCxnSpPr>
          <p:nvPr/>
        </p:nvCxnSpPr>
        <p:spPr>
          <a:xfrm flipH="1">
            <a:off x="3695700" y="1501344"/>
            <a:ext cx="185341" cy="35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31608-2410-4CD6-A0CA-234B7790173C}"/>
              </a:ext>
            </a:extLst>
          </p:cNvPr>
          <p:cNvCxnSpPr>
            <a:cxnSpLocks/>
          </p:cNvCxnSpPr>
          <p:nvPr/>
        </p:nvCxnSpPr>
        <p:spPr>
          <a:xfrm flipH="1">
            <a:off x="3486547" y="1524152"/>
            <a:ext cx="197247" cy="474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A7337A-C3D9-4390-BAC8-170AE2167DBC}"/>
              </a:ext>
            </a:extLst>
          </p:cNvPr>
          <p:cNvCxnSpPr>
            <a:cxnSpLocks/>
          </p:cNvCxnSpPr>
          <p:nvPr/>
        </p:nvCxnSpPr>
        <p:spPr>
          <a:xfrm flipH="1">
            <a:off x="3890632" y="1387004"/>
            <a:ext cx="256712" cy="111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C857BD-4C5B-B372-6257-42A84C1996B4}"/>
              </a:ext>
            </a:extLst>
          </p:cNvPr>
          <p:cNvSpPr txBox="1"/>
          <p:nvPr/>
        </p:nvSpPr>
        <p:spPr>
          <a:xfrm>
            <a:off x="2468563" y="313301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60b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61352-B1D9-1895-0DBB-D38916F6C7EA}"/>
              </a:ext>
            </a:extLst>
          </p:cNvPr>
          <p:cNvSpPr txBox="1"/>
          <p:nvPr/>
        </p:nvSpPr>
        <p:spPr>
          <a:xfrm>
            <a:off x="2846105" y="1621310"/>
            <a:ext cx="4300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138a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4CCBE8-A3F5-B926-A072-2BE88D4A0545}"/>
              </a:ext>
            </a:extLst>
          </p:cNvPr>
          <p:cNvSpPr txBox="1"/>
          <p:nvPr/>
        </p:nvSpPr>
        <p:spPr>
          <a:xfrm>
            <a:off x="3272551" y="2239004"/>
            <a:ext cx="4198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134a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B5E8DD-66EF-FF77-D0EE-7FB62218CF1D}"/>
              </a:ext>
            </a:extLst>
          </p:cNvPr>
          <p:cNvSpPr txBox="1"/>
          <p:nvPr/>
        </p:nvSpPr>
        <p:spPr>
          <a:xfrm>
            <a:off x="3394745" y="1087910"/>
            <a:ext cx="4300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130a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A6C22D-32EB-8314-14D9-365A00627A52}"/>
              </a:ext>
            </a:extLst>
          </p:cNvPr>
          <p:cNvSpPr txBox="1"/>
          <p:nvPr/>
        </p:nvSpPr>
        <p:spPr>
          <a:xfrm>
            <a:off x="2968671" y="1300783"/>
            <a:ext cx="4148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139a</a:t>
            </a:r>
          </a:p>
        </p:txBody>
      </p:sp>
    </p:spTree>
    <p:extLst>
      <p:ext uri="{BB962C8B-B14F-4D97-AF65-F5344CB8AC3E}">
        <p14:creationId xmlns:p14="http://schemas.microsoft.com/office/powerpoint/2010/main" val="3498271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06C9-F733-4902-866C-C9416AB6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6CD1-F832-4758-9382-50AF7C872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FDA4C-8E25-4FAE-8081-475FCCB9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BD6701-140F-4DCD-A41D-9EC9AE54E2E0}"/>
              </a:ext>
            </a:extLst>
          </p:cNvPr>
          <p:cNvCxnSpPr>
            <a:cxnSpLocks/>
          </p:cNvCxnSpPr>
          <p:nvPr/>
        </p:nvCxnSpPr>
        <p:spPr>
          <a:xfrm flipH="1">
            <a:off x="2486025" y="2724150"/>
            <a:ext cx="136525" cy="40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76C2FD-24A7-4050-BCEF-B7412040847D}"/>
              </a:ext>
            </a:extLst>
          </p:cNvPr>
          <p:cNvCxnSpPr>
            <a:cxnSpLocks/>
          </p:cNvCxnSpPr>
          <p:nvPr/>
        </p:nvCxnSpPr>
        <p:spPr>
          <a:xfrm flipH="1">
            <a:off x="2822575" y="2279650"/>
            <a:ext cx="79375" cy="57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B76D2F-A43E-47DF-A488-26B41C228C1A}"/>
              </a:ext>
            </a:extLst>
          </p:cNvPr>
          <p:cNvCxnSpPr>
            <a:cxnSpLocks/>
          </p:cNvCxnSpPr>
          <p:nvPr/>
        </p:nvCxnSpPr>
        <p:spPr>
          <a:xfrm flipH="1">
            <a:off x="2622550" y="2335213"/>
            <a:ext cx="200025" cy="38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F1B7E1-771B-4ECA-840A-3F5C3F9237AA}"/>
              </a:ext>
            </a:extLst>
          </p:cNvPr>
          <p:cNvCxnSpPr>
            <a:cxnSpLocks/>
          </p:cNvCxnSpPr>
          <p:nvPr/>
        </p:nvCxnSpPr>
        <p:spPr>
          <a:xfrm flipH="1">
            <a:off x="1619250" y="3778250"/>
            <a:ext cx="82550" cy="177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7B9E01-6F4A-4C8D-8E2A-B35979056CF4}"/>
              </a:ext>
            </a:extLst>
          </p:cNvPr>
          <p:cNvCxnSpPr>
            <a:cxnSpLocks/>
          </p:cNvCxnSpPr>
          <p:nvPr/>
        </p:nvCxnSpPr>
        <p:spPr>
          <a:xfrm flipH="1">
            <a:off x="1692275" y="3733006"/>
            <a:ext cx="98425" cy="46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69A4DF-79AB-4989-AA3F-BD85F049BD9B}"/>
              </a:ext>
            </a:extLst>
          </p:cNvPr>
          <p:cNvCxnSpPr>
            <a:cxnSpLocks/>
          </p:cNvCxnSpPr>
          <p:nvPr/>
        </p:nvCxnSpPr>
        <p:spPr>
          <a:xfrm flipH="1">
            <a:off x="2184400" y="3313906"/>
            <a:ext cx="209550" cy="1222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1E7B95-1564-4D38-B42D-26BD350028E4}"/>
              </a:ext>
            </a:extLst>
          </p:cNvPr>
          <p:cNvCxnSpPr>
            <a:cxnSpLocks/>
          </p:cNvCxnSpPr>
          <p:nvPr/>
        </p:nvCxnSpPr>
        <p:spPr>
          <a:xfrm flipH="1">
            <a:off x="2901950" y="2232025"/>
            <a:ext cx="330200" cy="492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ED7DB-ACD2-458E-A95A-D54F245955D6}"/>
              </a:ext>
            </a:extLst>
          </p:cNvPr>
          <p:cNvCxnSpPr>
            <a:cxnSpLocks/>
          </p:cNvCxnSpPr>
          <p:nvPr/>
        </p:nvCxnSpPr>
        <p:spPr>
          <a:xfrm flipH="1">
            <a:off x="2390775" y="3130550"/>
            <a:ext cx="95250" cy="1865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99590-8367-4712-BBE5-91E0C587FC06}"/>
              </a:ext>
            </a:extLst>
          </p:cNvPr>
          <p:cNvCxnSpPr>
            <a:cxnSpLocks/>
          </p:cNvCxnSpPr>
          <p:nvPr/>
        </p:nvCxnSpPr>
        <p:spPr>
          <a:xfrm flipH="1">
            <a:off x="3661306" y="1940420"/>
            <a:ext cx="237594" cy="121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8747BA-A4E9-4876-BC5A-F9D1BC53FCC9}"/>
              </a:ext>
            </a:extLst>
          </p:cNvPr>
          <p:cNvCxnSpPr>
            <a:cxnSpLocks/>
          </p:cNvCxnSpPr>
          <p:nvPr/>
        </p:nvCxnSpPr>
        <p:spPr>
          <a:xfrm flipH="1">
            <a:off x="1530350" y="3930650"/>
            <a:ext cx="101600" cy="70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2870A8-5F17-4403-8E9B-2A75C17B3224}"/>
              </a:ext>
            </a:extLst>
          </p:cNvPr>
          <p:cNvCxnSpPr>
            <a:cxnSpLocks/>
          </p:cNvCxnSpPr>
          <p:nvPr/>
        </p:nvCxnSpPr>
        <p:spPr>
          <a:xfrm flipH="1">
            <a:off x="1454150" y="3987800"/>
            <a:ext cx="101600" cy="70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D9088-09D0-41B6-9C0E-C9E4871033E0}"/>
              </a:ext>
            </a:extLst>
          </p:cNvPr>
          <p:cNvCxnSpPr>
            <a:cxnSpLocks/>
          </p:cNvCxnSpPr>
          <p:nvPr/>
        </p:nvCxnSpPr>
        <p:spPr>
          <a:xfrm flipH="1">
            <a:off x="1162050" y="4171950"/>
            <a:ext cx="63500" cy="127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AB7297-28E1-4127-9BD7-07C8F182BB60}"/>
              </a:ext>
            </a:extLst>
          </p:cNvPr>
          <p:cNvCxnSpPr>
            <a:cxnSpLocks/>
          </p:cNvCxnSpPr>
          <p:nvPr/>
        </p:nvCxnSpPr>
        <p:spPr>
          <a:xfrm flipH="1">
            <a:off x="1219200" y="4058444"/>
            <a:ext cx="234950" cy="114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141CA1-7184-4379-AE16-DA3BEBCAB0F3}"/>
              </a:ext>
            </a:extLst>
          </p:cNvPr>
          <p:cNvCxnSpPr>
            <a:cxnSpLocks/>
          </p:cNvCxnSpPr>
          <p:nvPr/>
        </p:nvCxnSpPr>
        <p:spPr>
          <a:xfrm flipH="1">
            <a:off x="939800" y="4293394"/>
            <a:ext cx="234950" cy="114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F8E425-253B-452D-92AF-79490876A010}"/>
              </a:ext>
            </a:extLst>
          </p:cNvPr>
          <p:cNvCxnSpPr>
            <a:cxnSpLocks/>
          </p:cNvCxnSpPr>
          <p:nvPr/>
        </p:nvCxnSpPr>
        <p:spPr>
          <a:xfrm flipH="1">
            <a:off x="539750" y="4401344"/>
            <a:ext cx="400050" cy="56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0E9379-2918-4050-B955-3E426604A621}"/>
              </a:ext>
            </a:extLst>
          </p:cNvPr>
          <p:cNvCxnSpPr>
            <a:cxnSpLocks/>
          </p:cNvCxnSpPr>
          <p:nvPr/>
        </p:nvCxnSpPr>
        <p:spPr>
          <a:xfrm flipH="1">
            <a:off x="2089150" y="3434556"/>
            <a:ext cx="95250" cy="177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C72BC9-C81A-4C1D-9B2C-C58BFDFF2985}"/>
              </a:ext>
            </a:extLst>
          </p:cNvPr>
          <p:cNvCxnSpPr>
            <a:cxnSpLocks/>
          </p:cNvCxnSpPr>
          <p:nvPr/>
        </p:nvCxnSpPr>
        <p:spPr>
          <a:xfrm flipH="1">
            <a:off x="1790700" y="3612356"/>
            <a:ext cx="298450" cy="120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3E344D-EF66-41C1-AF6D-01C07AB4AFFC}"/>
              </a:ext>
            </a:extLst>
          </p:cNvPr>
          <p:cNvCxnSpPr>
            <a:cxnSpLocks/>
          </p:cNvCxnSpPr>
          <p:nvPr/>
        </p:nvCxnSpPr>
        <p:spPr>
          <a:xfrm flipH="1">
            <a:off x="3232150" y="2082401"/>
            <a:ext cx="406400" cy="1496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1FA4F1-4739-4868-AF81-7DC908BA9E9E}"/>
              </a:ext>
            </a:extLst>
          </p:cNvPr>
          <p:cNvCxnSpPr>
            <a:cxnSpLocks/>
          </p:cNvCxnSpPr>
          <p:nvPr/>
        </p:nvCxnSpPr>
        <p:spPr>
          <a:xfrm flipH="1">
            <a:off x="3893274" y="1840794"/>
            <a:ext cx="224438" cy="95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4B0E55-E4F8-4C4D-8F51-03F1116692F8}"/>
              </a:ext>
            </a:extLst>
          </p:cNvPr>
          <p:cNvCxnSpPr>
            <a:cxnSpLocks/>
          </p:cNvCxnSpPr>
          <p:nvPr/>
        </p:nvCxnSpPr>
        <p:spPr>
          <a:xfrm flipH="1">
            <a:off x="3610695" y="2054868"/>
            <a:ext cx="67145" cy="378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3003FA-D398-4AB0-8871-C0A4D2CB581F}"/>
              </a:ext>
            </a:extLst>
          </p:cNvPr>
          <p:cNvCxnSpPr>
            <a:cxnSpLocks/>
          </p:cNvCxnSpPr>
          <p:nvPr/>
        </p:nvCxnSpPr>
        <p:spPr>
          <a:xfrm flipV="1">
            <a:off x="4132199" y="1635835"/>
            <a:ext cx="331622" cy="1973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5EA087-4C64-40BC-B613-AC3598F847F8}"/>
              </a:ext>
            </a:extLst>
          </p:cNvPr>
          <p:cNvSpPr txBox="1"/>
          <p:nvPr/>
        </p:nvSpPr>
        <p:spPr>
          <a:xfrm>
            <a:off x="2470943" y="299298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9BA6C5-5539-4B1D-9450-A076B2A7EE31}"/>
              </a:ext>
            </a:extLst>
          </p:cNvPr>
          <p:cNvSpPr txBox="1"/>
          <p:nvPr/>
        </p:nvSpPr>
        <p:spPr>
          <a:xfrm>
            <a:off x="2206228" y="333660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55584-1642-49AD-BB09-B7C4D90A0942}"/>
              </a:ext>
            </a:extLst>
          </p:cNvPr>
          <p:cNvSpPr txBox="1"/>
          <p:nvPr/>
        </p:nvSpPr>
        <p:spPr>
          <a:xfrm>
            <a:off x="1892697" y="341017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8DB48B-0671-4004-A361-1903C598AF7E}"/>
              </a:ext>
            </a:extLst>
          </p:cNvPr>
          <p:cNvSpPr txBox="1"/>
          <p:nvPr/>
        </p:nvSpPr>
        <p:spPr>
          <a:xfrm>
            <a:off x="1829593" y="299645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68a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BBAC47-333F-4196-A142-95483C0ABEC3}"/>
              </a:ext>
            </a:extLst>
          </p:cNvPr>
          <p:cNvSpPr txBox="1"/>
          <p:nvPr/>
        </p:nvSpPr>
        <p:spPr>
          <a:xfrm>
            <a:off x="1530350" y="29724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E5B832-E5F3-48A1-A4BD-FB6BECC33D97}"/>
              </a:ext>
            </a:extLst>
          </p:cNvPr>
          <p:cNvSpPr txBox="1"/>
          <p:nvPr/>
        </p:nvSpPr>
        <p:spPr>
          <a:xfrm>
            <a:off x="1570831" y="265021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B98EA7-454B-4711-A287-F037FEB65F96}"/>
              </a:ext>
            </a:extLst>
          </p:cNvPr>
          <p:cNvSpPr txBox="1"/>
          <p:nvPr/>
        </p:nvSpPr>
        <p:spPr>
          <a:xfrm>
            <a:off x="1108472" y="27547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F2C376-89D2-4216-944E-FE48C79076E1}"/>
              </a:ext>
            </a:extLst>
          </p:cNvPr>
          <p:cNvSpPr txBox="1"/>
          <p:nvPr/>
        </p:nvSpPr>
        <p:spPr>
          <a:xfrm>
            <a:off x="957659" y="33479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E7ADC-696F-4B9B-B919-0D987BE84336}"/>
              </a:ext>
            </a:extLst>
          </p:cNvPr>
          <p:cNvSpPr txBox="1"/>
          <p:nvPr/>
        </p:nvSpPr>
        <p:spPr>
          <a:xfrm>
            <a:off x="1394619" y="351884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33C92F-9A30-4E76-8AEA-96809FFC2AD0}"/>
              </a:ext>
            </a:extLst>
          </p:cNvPr>
          <p:cNvSpPr txBox="1"/>
          <p:nvPr/>
        </p:nvSpPr>
        <p:spPr>
          <a:xfrm>
            <a:off x="1114822" y="369140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B00C40-132A-454A-A8B8-174A93BC380F}"/>
              </a:ext>
            </a:extLst>
          </p:cNvPr>
          <p:cNvSpPr txBox="1"/>
          <p:nvPr/>
        </p:nvSpPr>
        <p:spPr>
          <a:xfrm>
            <a:off x="3498453" y="33135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BF7003-E4F7-41D7-9012-6DA6EBE2A01C}"/>
              </a:ext>
            </a:extLst>
          </p:cNvPr>
          <p:cNvSpPr txBox="1"/>
          <p:nvPr/>
        </p:nvSpPr>
        <p:spPr>
          <a:xfrm>
            <a:off x="3804443" y="281193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49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4F871F-5556-4D77-AA27-0D04FB4BA5DC}"/>
              </a:ext>
            </a:extLst>
          </p:cNvPr>
          <p:cNvSpPr txBox="1"/>
          <p:nvPr/>
        </p:nvSpPr>
        <p:spPr>
          <a:xfrm>
            <a:off x="4541043" y="186268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113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CEA6CB-4572-4271-86F2-0C80A720A5DC}"/>
              </a:ext>
            </a:extLst>
          </p:cNvPr>
          <p:cNvSpPr txBox="1"/>
          <p:nvPr/>
        </p:nvSpPr>
        <p:spPr>
          <a:xfrm>
            <a:off x="3417887" y="26149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145E2-7AA5-4A8B-834E-9B1FCAFD9469}"/>
              </a:ext>
            </a:extLst>
          </p:cNvPr>
          <p:cNvSpPr txBox="1"/>
          <p:nvPr/>
        </p:nvSpPr>
        <p:spPr>
          <a:xfrm>
            <a:off x="2967831" y="261570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strike="sngStrike" dirty="0">
                <a:solidFill>
                  <a:schemeClr val="bg1"/>
                </a:solidFill>
                <a:highlight>
                  <a:srgbClr val="C0C0C0"/>
                </a:highlight>
              </a:rPr>
              <a:t>60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2839D4-41AD-47D6-921B-0A3D1E1D9D6B}"/>
              </a:ext>
            </a:extLst>
          </p:cNvPr>
          <p:cNvSpPr txBox="1"/>
          <p:nvPr/>
        </p:nvSpPr>
        <p:spPr>
          <a:xfrm>
            <a:off x="4216257" y="197759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7FCA58-9157-48AA-A513-E457778CA42A}"/>
              </a:ext>
            </a:extLst>
          </p:cNvPr>
          <p:cNvSpPr txBox="1"/>
          <p:nvPr/>
        </p:nvSpPr>
        <p:spPr>
          <a:xfrm>
            <a:off x="3638550" y="15746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BB2EA-D710-48AF-BA2A-B344FB5DDBE5}"/>
              </a:ext>
            </a:extLst>
          </p:cNvPr>
          <p:cNvSpPr txBox="1"/>
          <p:nvPr/>
        </p:nvSpPr>
        <p:spPr>
          <a:xfrm>
            <a:off x="3073400" y="197221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9835FB-F050-4754-BAA6-2C74D7EF96F7}"/>
              </a:ext>
            </a:extLst>
          </p:cNvPr>
          <p:cNvSpPr txBox="1"/>
          <p:nvPr/>
        </p:nvSpPr>
        <p:spPr>
          <a:xfrm>
            <a:off x="2863453" y="214121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50C88D-0A0B-49B2-8A43-4E1E62280F92}"/>
              </a:ext>
            </a:extLst>
          </p:cNvPr>
          <p:cNvSpPr txBox="1"/>
          <p:nvPr/>
        </p:nvSpPr>
        <p:spPr>
          <a:xfrm>
            <a:off x="2608263" y="226630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846D9-01E5-4D0D-8CB3-828E81409906}"/>
              </a:ext>
            </a:extLst>
          </p:cNvPr>
          <p:cNvSpPr txBox="1"/>
          <p:nvPr/>
        </p:nvSpPr>
        <p:spPr>
          <a:xfrm>
            <a:off x="2933700" y="16991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833FD1-0B1D-4611-89F1-83D0F4950DB0}"/>
              </a:ext>
            </a:extLst>
          </p:cNvPr>
          <p:cNvSpPr txBox="1"/>
          <p:nvPr/>
        </p:nvSpPr>
        <p:spPr>
          <a:xfrm>
            <a:off x="2381250" y="18515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9D30E3-90A1-44FB-80FD-D3405C56BEEB}"/>
              </a:ext>
            </a:extLst>
          </p:cNvPr>
          <p:cNvSpPr txBox="1"/>
          <p:nvPr/>
        </p:nvSpPr>
        <p:spPr>
          <a:xfrm>
            <a:off x="1905000" y="197221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609C9C-20D0-48F3-AB9C-1458D3A0FB65}"/>
              </a:ext>
            </a:extLst>
          </p:cNvPr>
          <p:cNvSpPr txBox="1"/>
          <p:nvPr/>
        </p:nvSpPr>
        <p:spPr>
          <a:xfrm>
            <a:off x="2038350" y="134991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5ED0B4-3ACC-47A7-8B84-A60106D1ECC1}"/>
              </a:ext>
            </a:extLst>
          </p:cNvPr>
          <p:cNvSpPr txBox="1"/>
          <p:nvPr/>
        </p:nvSpPr>
        <p:spPr>
          <a:xfrm>
            <a:off x="2260600" y="15467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714D8A-DCC5-44BA-9C59-42841D9FA1B7}"/>
              </a:ext>
            </a:extLst>
          </p:cNvPr>
          <p:cNvSpPr txBox="1"/>
          <p:nvPr/>
        </p:nvSpPr>
        <p:spPr>
          <a:xfrm>
            <a:off x="2755900" y="117846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093B0D9-6C77-4213-9D8B-0B98D9CA2480}"/>
              </a:ext>
            </a:extLst>
          </p:cNvPr>
          <p:cNvSpPr txBox="1"/>
          <p:nvPr/>
        </p:nvSpPr>
        <p:spPr>
          <a:xfrm>
            <a:off x="2641997" y="138796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548FBFA-1BE1-4FBE-A447-83145946EFD3}"/>
              </a:ext>
            </a:extLst>
          </p:cNvPr>
          <p:cNvSpPr txBox="1"/>
          <p:nvPr/>
        </p:nvSpPr>
        <p:spPr>
          <a:xfrm>
            <a:off x="3898900" y="14095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883290-649D-4562-AE19-5862279172BC}"/>
              </a:ext>
            </a:extLst>
          </p:cNvPr>
          <p:cNvSpPr txBox="1"/>
          <p:nvPr/>
        </p:nvSpPr>
        <p:spPr>
          <a:xfrm>
            <a:off x="4199135" y="134007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F90D33-A999-4E99-9983-3AAC726149E5}"/>
              </a:ext>
            </a:extLst>
          </p:cNvPr>
          <p:cNvSpPr txBox="1"/>
          <p:nvPr/>
        </p:nvSpPr>
        <p:spPr>
          <a:xfrm>
            <a:off x="779859" y="31955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26F929-F1F0-4FB1-8086-07C574C4504F}"/>
              </a:ext>
            </a:extLst>
          </p:cNvPr>
          <p:cNvSpPr txBox="1"/>
          <p:nvPr/>
        </p:nvSpPr>
        <p:spPr>
          <a:xfrm>
            <a:off x="576659" y="334795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2CEF64-2605-4122-8C38-7342F113BF8A}"/>
              </a:ext>
            </a:extLst>
          </p:cNvPr>
          <p:cNvSpPr txBox="1"/>
          <p:nvPr/>
        </p:nvSpPr>
        <p:spPr>
          <a:xfrm>
            <a:off x="3257947" y="1332991"/>
            <a:ext cx="4224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151a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BF774C-A605-9CF1-B1C8-3A3D264C800B}"/>
              </a:ext>
            </a:extLst>
          </p:cNvPr>
          <p:cNvSpPr txBox="1"/>
          <p:nvPr/>
        </p:nvSpPr>
        <p:spPr>
          <a:xfrm>
            <a:off x="4537972" y="1409301"/>
            <a:ext cx="548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150a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67FE8B-3415-1A69-37FB-3D91125758B2}"/>
              </a:ext>
            </a:extLst>
          </p:cNvPr>
          <p:cNvSpPr txBox="1"/>
          <p:nvPr/>
        </p:nvSpPr>
        <p:spPr>
          <a:xfrm>
            <a:off x="4558735" y="2439373"/>
            <a:ext cx="4720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146a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A29ED2-076C-8A24-EFA7-5C697BFFDD27}"/>
              </a:ext>
            </a:extLst>
          </p:cNvPr>
          <p:cNvCxnSpPr>
            <a:cxnSpLocks/>
          </p:cNvCxnSpPr>
          <p:nvPr/>
        </p:nvCxnSpPr>
        <p:spPr>
          <a:xfrm flipH="1" flipV="1">
            <a:off x="4435122" y="1800028"/>
            <a:ext cx="335148" cy="6971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28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F15-416C-4A9D-B740-87928237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BF33-46D1-4F42-B3A5-229E87F4A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A4336-B94E-4303-9BB3-D98A6BD1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DEA06B-762B-4E7F-BFF0-053DD5F0D93B}"/>
              </a:ext>
            </a:extLst>
          </p:cNvPr>
          <p:cNvCxnSpPr>
            <a:cxnSpLocks/>
          </p:cNvCxnSpPr>
          <p:nvPr/>
        </p:nvCxnSpPr>
        <p:spPr>
          <a:xfrm flipV="1">
            <a:off x="4423903" y="785616"/>
            <a:ext cx="516565" cy="305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3C631-35B4-4388-9F57-5BBFEAE5198C}"/>
              </a:ext>
            </a:extLst>
          </p:cNvPr>
          <p:cNvCxnSpPr>
            <a:cxnSpLocks/>
          </p:cNvCxnSpPr>
          <p:nvPr/>
        </p:nvCxnSpPr>
        <p:spPr>
          <a:xfrm flipV="1">
            <a:off x="3918279" y="1091468"/>
            <a:ext cx="488853" cy="943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03B308-2F46-4661-80CA-BE8DC4E2CC42}"/>
              </a:ext>
            </a:extLst>
          </p:cNvPr>
          <p:cNvCxnSpPr>
            <a:cxnSpLocks/>
          </p:cNvCxnSpPr>
          <p:nvPr/>
        </p:nvCxnSpPr>
        <p:spPr>
          <a:xfrm flipV="1">
            <a:off x="2638029" y="2454132"/>
            <a:ext cx="458587" cy="153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A9410A-2F62-4F8C-9BB1-77BA00ED8317}"/>
              </a:ext>
            </a:extLst>
          </p:cNvPr>
          <p:cNvCxnSpPr>
            <a:cxnSpLocks/>
          </p:cNvCxnSpPr>
          <p:nvPr/>
        </p:nvCxnSpPr>
        <p:spPr>
          <a:xfrm flipV="1">
            <a:off x="1847056" y="3660775"/>
            <a:ext cx="191294" cy="2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52C4FC-96B9-4017-B019-BA4077BD6ADE}"/>
              </a:ext>
            </a:extLst>
          </p:cNvPr>
          <p:cNvCxnSpPr>
            <a:cxnSpLocks/>
          </p:cNvCxnSpPr>
          <p:nvPr/>
        </p:nvCxnSpPr>
        <p:spPr>
          <a:xfrm flipV="1">
            <a:off x="2130425" y="2776537"/>
            <a:ext cx="260350" cy="766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3B6EC-6C90-480E-BB59-F32CFCF7CDBD}"/>
              </a:ext>
            </a:extLst>
          </p:cNvPr>
          <p:cNvCxnSpPr>
            <a:cxnSpLocks/>
          </p:cNvCxnSpPr>
          <p:nvPr/>
        </p:nvCxnSpPr>
        <p:spPr>
          <a:xfrm flipV="1">
            <a:off x="2492375" y="2607469"/>
            <a:ext cx="145654" cy="468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6B45D3-963E-4B26-B2F9-18B0410D2A27}"/>
              </a:ext>
            </a:extLst>
          </p:cNvPr>
          <p:cNvCxnSpPr>
            <a:cxnSpLocks/>
          </p:cNvCxnSpPr>
          <p:nvPr/>
        </p:nvCxnSpPr>
        <p:spPr>
          <a:xfrm flipV="1">
            <a:off x="2390775" y="2638425"/>
            <a:ext cx="126604" cy="138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B90AA2-461B-41D7-8E71-88C23EEDB066}"/>
              </a:ext>
            </a:extLst>
          </p:cNvPr>
          <p:cNvCxnSpPr>
            <a:cxnSpLocks/>
          </p:cNvCxnSpPr>
          <p:nvPr/>
        </p:nvCxnSpPr>
        <p:spPr>
          <a:xfrm flipV="1">
            <a:off x="2016125" y="3530600"/>
            <a:ext cx="126604" cy="138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299707-4BE4-4655-B675-00CC6E6DDE91}"/>
              </a:ext>
            </a:extLst>
          </p:cNvPr>
          <p:cNvCxnSpPr>
            <a:cxnSpLocks/>
          </p:cNvCxnSpPr>
          <p:nvPr/>
        </p:nvCxnSpPr>
        <p:spPr>
          <a:xfrm flipV="1">
            <a:off x="555625" y="3937470"/>
            <a:ext cx="501650" cy="43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71EB38-BD5A-4278-A187-396ED0290128}"/>
              </a:ext>
            </a:extLst>
          </p:cNvPr>
          <p:cNvCxnSpPr>
            <a:cxnSpLocks/>
          </p:cNvCxnSpPr>
          <p:nvPr/>
        </p:nvCxnSpPr>
        <p:spPr>
          <a:xfrm flipV="1">
            <a:off x="1487277" y="3685382"/>
            <a:ext cx="359779" cy="53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AE8DFB-E3CF-4DDC-A6FE-F43CA0FC6123}"/>
              </a:ext>
            </a:extLst>
          </p:cNvPr>
          <p:cNvCxnSpPr>
            <a:cxnSpLocks/>
          </p:cNvCxnSpPr>
          <p:nvPr/>
        </p:nvCxnSpPr>
        <p:spPr>
          <a:xfrm flipV="1">
            <a:off x="1057275" y="3736070"/>
            <a:ext cx="434277" cy="19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69BFD1-8336-483A-96AB-17D3114E2A3F}"/>
              </a:ext>
            </a:extLst>
          </p:cNvPr>
          <p:cNvSpPr txBox="1"/>
          <p:nvPr/>
        </p:nvSpPr>
        <p:spPr>
          <a:xfrm>
            <a:off x="704850" y="368401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825DA-1FA0-49E1-8C69-26DF3C95D869}"/>
              </a:ext>
            </a:extLst>
          </p:cNvPr>
          <p:cNvSpPr txBox="1"/>
          <p:nvPr/>
        </p:nvSpPr>
        <p:spPr>
          <a:xfrm>
            <a:off x="1283494" y="380863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858672-4CCC-4EF0-A9AB-539A93A6EAE9}"/>
              </a:ext>
            </a:extLst>
          </p:cNvPr>
          <p:cNvSpPr txBox="1"/>
          <p:nvPr/>
        </p:nvSpPr>
        <p:spPr>
          <a:xfrm>
            <a:off x="1662509" y="347418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CDC14-4528-4259-B684-408603B4F968}"/>
              </a:ext>
            </a:extLst>
          </p:cNvPr>
          <p:cNvSpPr txBox="1"/>
          <p:nvPr/>
        </p:nvSpPr>
        <p:spPr>
          <a:xfrm>
            <a:off x="838200" y="317398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6785-A44D-492C-BA7A-D11E3E86F29A}"/>
              </a:ext>
            </a:extLst>
          </p:cNvPr>
          <p:cNvSpPr txBox="1"/>
          <p:nvPr/>
        </p:nvSpPr>
        <p:spPr>
          <a:xfrm>
            <a:off x="1196577" y="304450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1D96D-4D32-4232-9DA2-E8886A9BB415}"/>
              </a:ext>
            </a:extLst>
          </p:cNvPr>
          <p:cNvSpPr txBox="1"/>
          <p:nvPr/>
        </p:nvSpPr>
        <p:spPr>
          <a:xfrm>
            <a:off x="1393825" y="282344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980BC7-E36F-473F-AB7E-5862FA805DC3}"/>
              </a:ext>
            </a:extLst>
          </p:cNvPr>
          <p:cNvSpPr txBox="1"/>
          <p:nvPr/>
        </p:nvSpPr>
        <p:spPr>
          <a:xfrm>
            <a:off x="2411810" y="327533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F5ADD-9558-4190-889E-22BE1E2BE445}"/>
              </a:ext>
            </a:extLst>
          </p:cNvPr>
          <p:cNvSpPr txBox="1"/>
          <p:nvPr/>
        </p:nvSpPr>
        <p:spPr>
          <a:xfrm>
            <a:off x="3936206" y="305427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59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D1B60-FF9E-4508-AC40-93E0C6E1E6F8}"/>
              </a:ext>
            </a:extLst>
          </p:cNvPr>
          <p:cNvSpPr txBox="1"/>
          <p:nvPr/>
        </p:nvSpPr>
        <p:spPr>
          <a:xfrm>
            <a:off x="2852142" y="295845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7AC32-7E54-4E72-8FD0-E9E66D0BF7C8}"/>
              </a:ext>
            </a:extLst>
          </p:cNvPr>
          <p:cNvSpPr txBox="1"/>
          <p:nvPr/>
        </p:nvSpPr>
        <p:spPr>
          <a:xfrm>
            <a:off x="3743419" y="174592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F134EF-1AF9-418A-83F8-11FA3CFE5937}"/>
              </a:ext>
            </a:extLst>
          </p:cNvPr>
          <p:cNvSpPr txBox="1"/>
          <p:nvPr/>
        </p:nvSpPr>
        <p:spPr>
          <a:xfrm>
            <a:off x="2880617" y="195024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B8252C-CAC9-488C-8882-12EFE10A5A9E}"/>
              </a:ext>
            </a:extLst>
          </p:cNvPr>
          <p:cNvSpPr txBox="1"/>
          <p:nvPr/>
        </p:nvSpPr>
        <p:spPr>
          <a:xfrm>
            <a:off x="2594172" y="177839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195509-CE15-4A7D-B11F-6C0ED92EC2E1}"/>
              </a:ext>
            </a:extLst>
          </p:cNvPr>
          <p:cNvSpPr txBox="1"/>
          <p:nvPr/>
        </p:nvSpPr>
        <p:spPr>
          <a:xfrm>
            <a:off x="2778719" y="147421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95D561-04CA-4F5C-84B5-B8D9340CDDFA}"/>
              </a:ext>
            </a:extLst>
          </p:cNvPr>
          <p:cNvSpPr txBox="1"/>
          <p:nvPr/>
        </p:nvSpPr>
        <p:spPr>
          <a:xfrm>
            <a:off x="3011485" y="133519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2474D0-F0BA-4D97-98E9-55D9FDE528A2}"/>
              </a:ext>
            </a:extLst>
          </p:cNvPr>
          <p:cNvSpPr txBox="1"/>
          <p:nvPr/>
        </p:nvSpPr>
        <p:spPr>
          <a:xfrm>
            <a:off x="3011485" y="165184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3D741-8B79-4513-A147-2F31B5DAA5BB}"/>
              </a:ext>
            </a:extLst>
          </p:cNvPr>
          <p:cNvSpPr txBox="1"/>
          <p:nvPr/>
        </p:nvSpPr>
        <p:spPr>
          <a:xfrm>
            <a:off x="3911796" y="158209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874E19-828C-475C-BB1A-5EA35DCC52D1}"/>
              </a:ext>
            </a:extLst>
          </p:cNvPr>
          <p:cNvSpPr txBox="1"/>
          <p:nvPr/>
        </p:nvSpPr>
        <p:spPr>
          <a:xfrm>
            <a:off x="4239356" y="133247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165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D80BB0-2663-4665-A537-513E51669364}"/>
              </a:ext>
            </a:extLst>
          </p:cNvPr>
          <p:cNvSpPr txBox="1"/>
          <p:nvPr/>
        </p:nvSpPr>
        <p:spPr>
          <a:xfrm>
            <a:off x="3575643" y="125323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149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65686A-E740-1715-7193-493134EFB487}"/>
              </a:ext>
            </a:extLst>
          </p:cNvPr>
          <p:cNvCxnSpPr>
            <a:cxnSpLocks/>
          </p:cNvCxnSpPr>
          <p:nvPr/>
        </p:nvCxnSpPr>
        <p:spPr>
          <a:xfrm flipV="1">
            <a:off x="3096616" y="2009230"/>
            <a:ext cx="830413" cy="444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EC32FD-7642-4812-90D6-2156C5808917}"/>
              </a:ext>
            </a:extLst>
          </p:cNvPr>
          <p:cNvSpPr txBox="1"/>
          <p:nvPr/>
        </p:nvSpPr>
        <p:spPr>
          <a:xfrm>
            <a:off x="3207940" y="217358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F39A70-04BC-42DF-9CB0-2D6062115C39}"/>
              </a:ext>
            </a:extLst>
          </p:cNvPr>
          <p:cNvSpPr txBox="1"/>
          <p:nvPr/>
        </p:nvSpPr>
        <p:spPr>
          <a:xfrm>
            <a:off x="3402311" y="181339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E30B0-8434-0538-3B14-D186F98CE37E}"/>
              </a:ext>
            </a:extLst>
          </p:cNvPr>
          <p:cNvSpPr txBox="1"/>
          <p:nvPr/>
        </p:nvSpPr>
        <p:spPr>
          <a:xfrm>
            <a:off x="3797986" y="212706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144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E7EC8D-E3BE-D634-B3B8-BE1B9426A764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3738103" y="1813501"/>
            <a:ext cx="244430" cy="3135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02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6BA2-DA69-451E-8715-5CED705F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BCF4-DE0F-440B-B23F-890B94F3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02C9C-FE5E-40BF-939C-D6780B6F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8C27A3-2338-40FB-BFDE-4DD3B1F241C8}"/>
              </a:ext>
            </a:extLst>
          </p:cNvPr>
          <p:cNvCxnSpPr>
            <a:cxnSpLocks/>
          </p:cNvCxnSpPr>
          <p:nvPr/>
        </p:nvCxnSpPr>
        <p:spPr>
          <a:xfrm flipV="1">
            <a:off x="2589659" y="3224573"/>
            <a:ext cx="328958" cy="156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5BDA57-CFB4-4236-80E7-081315DBE19D}"/>
              </a:ext>
            </a:extLst>
          </p:cNvPr>
          <p:cNvCxnSpPr>
            <a:cxnSpLocks/>
          </p:cNvCxnSpPr>
          <p:nvPr/>
        </p:nvCxnSpPr>
        <p:spPr>
          <a:xfrm flipV="1">
            <a:off x="2918617" y="2509701"/>
            <a:ext cx="812590" cy="7299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552AF9-1EF8-4CA3-88A8-C1E262DB63CE}"/>
              </a:ext>
            </a:extLst>
          </p:cNvPr>
          <p:cNvCxnSpPr>
            <a:cxnSpLocks/>
          </p:cNvCxnSpPr>
          <p:nvPr/>
        </p:nvCxnSpPr>
        <p:spPr>
          <a:xfrm flipV="1">
            <a:off x="904269" y="3783894"/>
            <a:ext cx="409575" cy="603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4F2B7A-209F-4864-9268-CEC66A84DF9A}"/>
              </a:ext>
            </a:extLst>
          </p:cNvPr>
          <p:cNvSpPr txBox="1"/>
          <p:nvPr/>
        </p:nvSpPr>
        <p:spPr>
          <a:xfrm>
            <a:off x="1901030" y="273732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79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D514C0-9B0A-4076-B436-CE20F2A064AF}"/>
              </a:ext>
            </a:extLst>
          </p:cNvPr>
          <p:cNvSpPr txBox="1"/>
          <p:nvPr/>
        </p:nvSpPr>
        <p:spPr>
          <a:xfrm>
            <a:off x="1891572" y="3124244"/>
            <a:ext cx="315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7175A2-EBD9-4D5B-AB54-22164EA2798B}"/>
              </a:ext>
            </a:extLst>
          </p:cNvPr>
          <p:cNvSpPr txBox="1"/>
          <p:nvPr/>
        </p:nvSpPr>
        <p:spPr>
          <a:xfrm>
            <a:off x="1081339" y="3473617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64F47-D1AF-406A-9BB7-C065D8EFF095}"/>
              </a:ext>
            </a:extLst>
          </p:cNvPr>
          <p:cNvSpPr txBox="1"/>
          <p:nvPr/>
        </p:nvSpPr>
        <p:spPr>
          <a:xfrm>
            <a:off x="1367839" y="334576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230839-7BC7-44AA-B785-19658D2DA2B7}"/>
              </a:ext>
            </a:extLst>
          </p:cNvPr>
          <p:cNvSpPr txBox="1"/>
          <p:nvPr/>
        </p:nvSpPr>
        <p:spPr>
          <a:xfrm>
            <a:off x="873526" y="300037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86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524197-BFCB-40E3-9708-2AE49DB3465C}"/>
              </a:ext>
            </a:extLst>
          </p:cNvPr>
          <p:cNvSpPr txBox="1"/>
          <p:nvPr/>
        </p:nvSpPr>
        <p:spPr>
          <a:xfrm>
            <a:off x="1656497" y="297280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FD2D3-1243-46C5-A9BD-65F7B78BF007}"/>
              </a:ext>
            </a:extLst>
          </p:cNvPr>
          <p:cNvSpPr txBox="1"/>
          <p:nvPr/>
        </p:nvSpPr>
        <p:spPr>
          <a:xfrm>
            <a:off x="2549523" y="336842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2CF31-A280-4270-A698-C27F0833044F}"/>
              </a:ext>
            </a:extLst>
          </p:cNvPr>
          <p:cNvSpPr txBox="1"/>
          <p:nvPr/>
        </p:nvSpPr>
        <p:spPr>
          <a:xfrm>
            <a:off x="2944794" y="322083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C85E53-F640-4FC0-A178-87925170D1F3}"/>
              </a:ext>
            </a:extLst>
          </p:cNvPr>
          <p:cNvSpPr txBox="1"/>
          <p:nvPr/>
        </p:nvSpPr>
        <p:spPr>
          <a:xfrm>
            <a:off x="4138613" y="192881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A8E61-7358-4616-B9AF-9C81A5C0B191}"/>
              </a:ext>
            </a:extLst>
          </p:cNvPr>
          <p:cNvSpPr txBox="1"/>
          <p:nvPr/>
        </p:nvSpPr>
        <p:spPr>
          <a:xfrm>
            <a:off x="1499996" y="187204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3D54C5-4843-4921-AEFF-DAD70279D2C9}"/>
              </a:ext>
            </a:extLst>
          </p:cNvPr>
          <p:cNvSpPr txBox="1"/>
          <p:nvPr/>
        </p:nvSpPr>
        <p:spPr>
          <a:xfrm>
            <a:off x="2088673" y="161207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438D4D-80D2-4419-9D7E-400DB864A1D0}"/>
              </a:ext>
            </a:extLst>
          </p:cNvPr>
          <p:cNvSpPr txBox="1"/>
          <p:nvPr/>
        </p:nvSpPr>
        <p:spPr>
          <a:xfrm>
            <a:off x="2145453" y="229039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C9F881-0B8B-4659-A658-B6D143327D54}"/>
              </a:ext>
            </a:extLst>
          </p:cNvPr>
          <p:cNvSpPr txBox="1"/>
          <p:nvPr/>
        </p:nvSpPr>
        <p:spPr>
          <a:xfrm>
            <a:off x="726041" y="244279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98EB27-5B9B-4D19-BE17-F53D57EEB940}"/>
              </a:ext>
            </a:extLst>
          </p:cNvPr>
          <p:cNvSpPr txBox="1"/>
          <p:nvPr/>
        </p:nvSpPr>
        <p:spPr>
          <a:xfrm>
            <a:off x="1386432" y="272667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AF61CB-C76F-4ECF-AE89-F9ADCE86D9F2}"/>
              </a:ext>
            </a:extLst>
          </p:cNvPr>
          <p:cNvSpPr txBox="1"/>
          <p:nvPr/>
        </p:nvSpPr>
        <p:spPr>
          <a:xfrm>
            <a:off x="2220140" y="175550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AA278C-F7A3-4B46-91CF-774CD8A57421}"/>
              </a:ext>
            </a:extLst>
          </p:cNvPr>
          <p:cNvSpPr txBox="1"/>
          <p:nvPr/>
        </p:nvSpPr>
        <p:spPr>
          <a:xfrm>
            <a:off x="1768917" y="203340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61E7AD-4BE0-423E-AA4A-4B33661C1702}"/>
              </a:ext>
            </a:extLst>
          </p:cNvPr>
          <p:cNvSpPr txBox="1"/>
          <p:nvPr/>
        </p:nvSpPr>
        <p:spPr>
          <a:xfrm>
            <a:off x="2232092" y="201249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F1DEC1-3861-4C50-99E2-51A38AEA826E}"/>
              </a:ext>
            </a:extLst>
          </p:cNvPr>
          <p:cNvSpPr txBox="1"/>
          <p:nvPr/>
        </p:nvSpPr>
        <p:spPr>
          <a:xfrm>
            <a:off x="3872624" y="137601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961423-DDF9-496F-9603-BD978EC0D2BC}"/>
              </a:ext>
            </a:extLst>
          </p:cNvPr>
          <p:cNvSpPr txBox="1"/>
          <p:nvPr/>
        </p:nvSpPr>
        <p:spPr>
          <a:xfrm>
            <a:off x="3164421" y="134912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26B298-8581-490F-8DD2-C5591EF4A6A5}"/>
              </a:ext>
            </a:extLst>
          </p:cNvPr>
          <p:cNvSpPr txBox="1"/>
          <p:nvPr/>
        </p:nvSpPr>
        <p:spPr>
          <a:xfrm>
            <a:off x="3651501" y="1405898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490D3A-A9DE-4D33-BE13-57A2AD6C4E23}"/>
              </a:ext>
            </a:extLst>
          </p:cNvPr>
          <p:cNvSpPr txBox="1"/>
          <p:nvPr/>
        </p:nvSpPr>
        <p:spPr>
          <a:xfrm>
            <a:off x="3511055" y="1552322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4B0D71-E1B1-4F6E-AA8D-FC49662F91CE}"/>
              </a:ext>
            </a:extLst>
          </p:cNvPr>
          <p:cNvSpPr txBox="1"/>
          <p:nvPr/>
        </p:nvSpPr>
        <p:spPr>
          <a:xfrm>
            <a:off x="3549908" y="217088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93617C-CEFD-46D1-8EB5-13C1877223CB}"/>
              </a:ext>
            </a:extLst>
          </p:cNvPr>
          <p:cNvSpPr txBox="1"/>
          <p:nvPr/>
        </p:nvSpPr>
        <p:spPr>
          <a:xfrm>
            <a:off x="3355678" y="2675894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9ACB6-BAED-4792-A780-C9755D150BD0}"/>
              </a:ext>
            </a:extLst>
          </p:cNvPr>
          <p:cNvSpPr txBox="1"/>
          <p:nvPr/>
        </p:nvSpPr>
        <p:spPr>
          <a:xfrm>
            <a:off x="3095699" y="216490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4228E7C-6735-CA52-463B-44C01646A664}"/>
              </a:ext>
            </a:extLst>
          </p:cNvPr>
          <p:cNvCxnSpPr>
            <a:cxnSpLocks/>
          </p:cNvCxnSpPr>
          <p:nvPr/>
        </p:nvCxnSpPr>
        <p:spPr>
          <a:xfrm flipV="1">
            <a:off x="117211" y="4020895"/>
            <a:ext cx="460122" cy="40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C47D6FB-ABED-33AB-A7C9-1480596AAA1C}"/>
              </a:ext>
            </a:extLst>
          </p:cNvPr>
          <p:cNvCxnSpPr>
            <a:cxnSpLocks/>
          </p:cNvCxnSpPr>
          <p:nvPr/>
        </p:nvCxnSpPr>
        <p:spPr>
          <a:xfrm flipV="1">
            <a:off x="552060" y="3838123"/>
            <a:ext cx="358528" cy="1818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FB4630-3D5C-7946-638F-9647227C333C}"/>
              </a:ext>
            </a:extLst>
          </p:cNvPr>
          <p:cNvCxnSpPr>
            <a:cxnSpLocks/>
          </p:cNvCxnSpPr>
          <p:nvPr/>
        </p:nvCxnSpPr>
        <p:spPr>
          <a:xfrm flipV="1">
            <a:off x="1309649" y="3711255"/>
            <a:ext cx="591381" cy="75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03C39A5-FF0F-7D53-7716-86F211DC1519}"/>
              </a:ext>
            </a:extLst>
          </p:cNvPr>
          <p:cNvCxnSpPr>
            <a:cxnSpLocks/>
          </p:cNvCxnSpPr>
          <p:nvPr/>
        </p:nvCxnSpPr>
        <p:spPr>
          <a:xfrm flipV="1">
            <a:off x="2388566" y="3388235"/>
            <a:ext cx="201310" cy="126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AB913D8-8A12-04DA-5E46-81E113892628}"/>
              </a:ext>
            </a:extLst>
          </p:cNvPr>
          <p:cNvCxnSpPr>
            <a:cxnSpLocks/>
          </p:cNvCxnSpPr>
          <p:nvPr/>
        </p:nvCxnSpPr>
        <p:spPr>
          <a:xfrm flipV="1">
            <a:off x="1901030" y="3510267"/>
            <a:ext cx="484855" cy="204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61A905-90E2-CFB0-EDF6-830A81FF682A}"/>
              </a:ext>
            </a:extLst>
          </p:cNvPr>
          <p:cNvCxnSpPr>
            <a:cxnSpLocks/>
          </p:cNvCxnSpPr>
          <p:nvPr/>
        </p:nvCxnSpPr>
        <p:spPr>
          <a:xfrm flipV="1">
            <a:off x="4101272" y="1727487"/>
            <a:ext cx="524761" cy="421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60A3DA-C698-B343-6A2E-8B6ABB7C4DFD}"/>
              </a:ext>
            </a:extLst>
          </p:cNvPr>
          <p:cNvCxnSpPr>
            <a:cxnSpLocks/>
          </p:cNvCxnSpPr>
          <p:nvPr/>
        </p:nvCxnSpPr>
        <p:spPr>
          <a:xfrm flipV="1">
            <a:off x="3734455" y="2102873"/>
            <a:ext cx="400822" cy="4241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A0257B6-2590-42D6-B2D9-158F1C2D498F}"/>
              </a:ext>
            </a:extLst>
          </p:cNvPr>
          <p:cNvSpPr txBox="1"/>
          <p:nvPr/>
        </p:nvSpPr>
        <p:spPr>
          <a:xfrm>
            <a:off x="4185407" y="164274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C0C0C0"/>
                </a:highlight>
              </a:rPr>
              <a:t>159</a:t>
            </a:r>
          </a:p>
        </p:txBody>
      </p:sp>
    </p:spTree>
    <p:extLst>
      <p:ext uri="{BB962C8B-B14F-4D97-AF65-F5344CB8AC3E}">
        <p14:creationId xmlns:p14="http://schemas.microsoft.com/office/powerpoint/2010/main" val="1240308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F6EC-5318-4AC2-B50D-9DECD5A4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7151-076D-47F7-BC19-DEDF7914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4DA7-E855-4D78-BF3D-7CADD67E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E34833-D4EA-4B65-9239-9CCC0E15ADE2}"/>
              </a:ext>
            </a:extLst>
          </p:cNvPr>
          <p:cNvCxnSpPr>
            <a:cxnSpLocks/>
          </p:cNvCxnSpPr>
          <p:nvPr/>
        </p:nvCxnSpPr>
        <p:spPr>
          <a:xfrm flipV="1">
            <a:off x="4348133" y="2203738"/>
            <a:ext cx="548641" cy="2525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1D0BFB-C827-4833-8ED0-A72D65DF5284}"/>
              </a:ext>
            </a:extLst>
          </p:cNvPr>
          <p:cNvCxnSpPr>
            <a:cxnSpLocks/>
          </p:cNvCxnSpPr>
          <p:nvPr/>
        </p:nvCxnSpPr>
        <p:spPr>
          <a:xfrm flipV="1">
            <a:off x="4979324" y="1780020"/>
            <a:ext cx="581140" cy="3812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9EE983-02EC-4E18-9EC8-E88A261F4531}"/>
              </a:ext>
            </a:extLst>
          </p:cNvPr>
          <p:cNvCxnSpPr>
            <a:cxnSpLocks/>
          </p:cNvCxnSpPr>
          <p:nvPr/>
        </p:nvCxnSpPr>
        <p:spPr>
          <a:xfrm flipV="1">
            <a:off x="4237008" y="2448848"/>
            <a:ext cx="111125" cy="73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561E65-A3B8-4139-B686-969281E1BB9B}"/>
              </a:ext>
            </a:extLst>
          </p:cNvPr>
          <p:cNvCxnSpPr>
            <a:cxnSpLocks/>
          </p:cNvCxnSpPr>
          <p:nvPr/>
        </p:nvCxnSpPr>
        <p:spPr>
          <a:xfrm flipV="1">
            <a:off x="4043391" y="2518756"/>
            <a:ext cx="193617" cy="843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B973AA-3089-41D0-8451-6CCA98597AA7}"/>
              </a:ext>
            </a:extLst>
          </p:cNvPr>
          <p:cNvCxnSpPr>
            <a:cxnSpLocks/>
          </p:cNvCxnSpPr>
          <p:nvPr/>
        </p:nvCxnSpPr>
        <p:spPr>
          <a:xfrm flipV="1">
            <a:off x="4896774" y="2161309"/>
            <a:ext cx="82550" cy="36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7D982D-D857-4630-BE92-12A8202D8431}"/>
              </a:ext>
            </a:extLst>
          </p:cNvPr>
          <p:cNvCxnSpPr>
            <a:cxnSpLocks/>
          </p:cNvCxnSpPr>
          <p:nvPr/>
        </p:nvCxnSpPr>
        <p:spPr>
          <a:xfrm flipV="1">
            <a:off x="2324100" y="3683794"/>
            <a:ext cx="306386" cy="43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54BD67-350E-470E-B3EC-AEB387070F89}"/>
              </a:ext>
            </a:extLst>
          </p:cNvPr>
          <p:cNvCxnSpPr>
            <a:cxnSpLocks/>
          </p:cNvCxnSpPr>
          <p:nvPr/>
        </p:nvCxnSpPr>
        <p:spPr>
          <a:xfrm flipV="1">
            <a:off x="2870200" y="3267075"/>
            <a:ext cx="288925" cy="106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08C744-FE55-4554-BFA1-33DD62DB8AE5}"/>
              </a:ext>
            </a:extLst>
          </p:cNvPr>
          <p:cNvCxnSpPr>
            <a:cxnSpLocks/>
          </p:cNvCxnSpPr>
          <p:nvPr/>
        </p:nvCxnSpPr>
        <p:spPr>
          <a:xfrm flipV="1">
            <a:off x="3248025" y="3035300"/>
            <a:ext cx="71437" cy="1333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C5B45E-7DFE-4FFD-B1C2-78A679092D42}"/>
              </a:ext>
            </a:extLst>
          </p:cNvPr>
          <p:cNvCxnSpPr>
            <a:cxnSpLocks/>
          </p:cNvCxnSpPr>
          <p:nvPr/>
        </p:nvCxnSpPr>
        <p:spPr>
          <a:xfrm flipV="1">
            <a:off x="2630486" y="3521076"/>
            <a:ext cx="122238" cy="1627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E2BEB1-4BCB-4262-9D89-317A8E42386E}"/>
              </a:ext>
            </a:extLst>
          </p:cNvPr>
          <p:cNvCxnSpPr>
            <a:cxnSpLocks/>
          </p:cNvCxnSpPr>
          <p:nvPr/>
        </p:nvCxnSpPr>
        <p:spPr>
          <a:xfrm flipV="1">
            <a:off x="2752724" y="3371851"/>
            <a:ext cx="117476" cy="149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699AD5-0D6D-49AC-A963-FDF07729FB0F}"/>
              </a:ext>
            </a:extLst>
          </p:cNvPr>
          <p:cNvCxnSpPr>
            <a:cxnSpLocks/>
          </p:cNvCxnSpPr>
          <p:nvPr/>
        </p:nvCxnSpPr>
        <p:spPr>
          <a:xfrm flipV="1">
            <a:off x="3302000" y="2603066"/>
            <a:ext cx="741391" cy="457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F6DFEE-B881-407A-B839-C7F9295C8E5A}"/>
              </a:ext>
            </a:extLst>
          </p:cNvPr>
          <p:cNvCxnSpPr>
            <a:cxnSpLocks/>
          </p:cNvCxnSpPr>
          <p:nvPr/>
        </p:nvCxnSpPr>
        <p:spPr>
          <a:xfrm flipV="1">
            <a:off x="3159125" y="3141664"/>
            <a:ext cx="106362" cy="125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BA2197-0B73-46A0-A938-69B92B20714D}"/>
              </a:ext>
            </a:extLst>
          </p:cNvPr>
          <p:cNvCxnSpPr>
            <a:cxnSpLocks/>
          </p:cNvCxnSpPr>
          <p:nvPr/>
        </p:nvCxnSpPr>
        <p:spPr>
          <a:xfrm flipV="1">
            <a:off x="1657334" y="3967163"/>
            <a:ext cx="461979" cy="1127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560DEA-5770-49DD-8E18-9682907E4718}"/>
              </a:ext>
            </a:extLst>
          </p:cNvPr>
          <p:cNvCxnSpPr>
            <a:cxnSpLocks/>
          </p:cNvCxnSpPr>
          <p:nvPr/>
        </p:nvCxnSpPr>
        <p:spPr>
          <a:xfrm flipV="1">
            <a:off x="2119313" y="3727450"/>
            <a:ext cx="221464" cy="239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32AB3F3-979D-C45B-C142-18D80802F2B0}"/>
              </a:ext>
            </a:extLst>
          </p:cNvPr>
          <p:cNvSpPr txBox="1"/>
          <p:nvPr/>
        </p:nvSpPr>
        <p:spPr>
          <a:xfrm>
            <a:off x="2477293" y="322277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8D5E0-1A97-5D41-E783-88C4A59B1342}"/>
              </a:ext>
            </a:extLst>
          </p:cNvPr>
          <p:cNvSpPr txBox="1"/>
          <p:nvPr/>
        </p:nvSpPr>
        <p:spPr>
          <a:xfrm>
            <a:off x="3187249" y="3171180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6C53C-7143-6B7F-4C00-5FF728E77E40}"/>
              </a:ext>
            </a:extLst>
          </p:cNvPr>
          <p:cNvSpPr txBox="1"/>
          <p:nvPr/>
        </p:nvSpPr>
        <p:spPr>
          <a:xfrm>
            <a:off x="3734593" y="3088953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262915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33FE-4F5A-4212-B956-1EF79B01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6E60-BF08-4442-8C72-3721603FA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55EB2-7DA0-4FE3-8143-B66FA293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30A57-6BF6-4DDE-8937-C78C27D1390E}"/>
              </a:ext>
            </a:extLst>
          </p:cNvPr>
          <p:cNvCxnSpPr>
            <a:cxnSpLocks/>
          </p:cNvCxnSpPr>
          <p:nvPr/>
        </p:nvCxnSpPr>
        <p:spPr>
          <a:xfrm flipV="1">
            <a:off x="4722125" y="1537855"/>
            <a:ext cx="543988" cy="573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DA82F-1775-4E0B-A741-AB7E6D4AB687}"/>
              </a:ext>
            </a:extLst>
          </p:cNvPr>
          <p:cNvCxnSpPr>
            <a:cxnSpLocks/>
          </p:cNvCxnSpPr>
          <p:nvPr/>
        </p:nvCxnSpPr>
        <p:spPr>
          <a:xfrm flipV="1">
            <a:off x="4305869" y="2327462"/>
            <a:ext cx="270679" cy="1417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DC308-AD52-48DD-8F19-78B0A7E46431}"/>
              </a:ext>
            </a:extLst>
          </p:cNvPr>
          <p:cNvCxnSpPr>
            <a:cxnSpLocks/>
          </p:cNvCxnSpPr>
          <p:nvPr/>
        </p:nvCxnSpPr>
        <p:spPr>
          <a:xfrm flipV="1">
            <a:off x="2526229" y="3230165"/>
            <a:ext cx="598889" cy="1304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75C10-6784-4F5D-9DE7-C3FC43314E75}"/>
              </a:ext>
            </a:extLst>
          </p:cNvPr>
          <p:cNvCxnSpPr>
            <a:cxnSpLocks/>
          </p:cNvCxnSpPr>
          <p:nvPr/>
        </p:nvCxnSpPr>
        <p:spPr>
          <a:xfrm flipV="1">
            <a:off x="3933022" y="2688609"/>
            <a:ext cx="183681" cy="270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D7B0E5-60E9-4F75-8D09-5FA10084CAFB}"/>
              </a:ext>
            </a:extLst>
          </p:cNvPr>
          <p:cNvCxnSpPr>
            <a:cxnSpLocks/>
          </p:cNvCxnSpPr>
          <p:nvPr/>
        </p:nvCxnSpPr>
        <p:spPr>
          <a:xfrm flipV="1">
            <a:off x="4569724" y="2111433"/>
            <a:ext cx="152401" cy="222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66FF8C-9ABC-EF2B-0144-61A929070A41}"/>
              </a:ext>
            </a:extLst>
          </p:cNvPr>
          <p:cNvSpPr txBox="1"/>
          <p:nvPr/>
        </p:nvSpPr>
        <p:spPr>
          <a:xfrm>
            <a:off x="3167857" y="303600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5126A-4941-B789-DAF9-39B6C1AB5850}"/>
              </a:ext>
            </a:extLst>
          </p:cNvPr>
          <p:cNvSpPr txBox="1"/>
          <p:nvPr/>
        </p:nvSpPr>
        <p:spPr>
          <a:xfrm>
            <a:off x="3675617" y="263128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56FE5-83A7-4FF3-16C2-A9178D070A80}"/>
              </a:ext>
            </a:extLst>
          </p:cNvPr>
          <p:cNvSpPr txBox="1"/>
          <p:nvPr/>
        </p:nvSpPr>
        <p:spPr>
          <a:xfrm>
            <a:off x="2690417" y="3029046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xx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893583-FB25-5370-32D1-DBBDF6E4A414}"/>
              </a:ext>
            </a:extLst>
          </p:cNvPr>
          <p:cNvCxnSpPr>
            <a:cxnSpLocks/>
          </p:cNvCxnSpPr>
          <p:nvPr/>
        </p:nvCxnSpPr>
        <p:spPr>
          <a:xfrm flipV="1">
            <a:off x="4115593" y="2469223"/>
            <a:ext cx="190276" cy="2193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494B05-D0DD-F733-FEA8-DA20E733A710}"/>
              </a:ext>
            </a:extLst>
          </p:cNvPr>
          <p:cNvCxnSpPr>
            <a:cxnSpLocks/>
          </p:cNvCxnSpPr>
          <p:nvPr/>
        </p:nvCxnSpPr>
        <p:spPr>
          <a:xfrm flipV="1">
            <a:off x="3750708" y="2959023"/>
            <a:ext cx="182314" cy="769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AF0D37-609B-F2D4-420E-9E07028B9930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102235" y="3151422"/>
            <a:ext cx="434716" cy="93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B85149-E0FF-CF76-7F48-F10E642676E5}"/>
              </a:ext>
            </a:extLst>
          </p:cNvPr>
          <p:cNvCxnSpPr>
            <a:cxnSpLocks/>
          </p:cNvCxnSpPr>
          <p:nvPr/>
        </p:nvCxnSpPr>
        <p:spPr>
          <a:xfrm flipV="1">
            <a:off x="3536951" y="3029046"/>
            <a:ext cx="213757" cy="1223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3759-6FA0-CAAE-D3A7-527404AB6280}"/>
              </a:ext>
            </a:extLst>
          </p:cNvPr>
          <p:cNvCxnSpPr>
            <a:cxnSpLocks/>
          </p:cNvCxnSpPr>
          <p:nvPr/>
        </p:nvCxnSpPr>
        <p:spPr>
          <a:xfrm flipV="1">
            <a:off x="2188684" y="3360663"/>
            <a:ext cx="355753" cy="278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8D337A-8CE1-169C-B4E9-4026F85B8878}"/>
              </a:ext>
            </a:extLst>
          </p:cNvPr>
          <p:cNvCxnSpPr>
            <a:cxnSpLocks/>
          </p:cNvCxnSpPr>
          <p:nvPr/>
        </p:nvCxnSpPr>
        <p:spPr>
          <a:xfrm flipV="1">
            <a:off x="1570076" y="3991023"/>
            <a:ext cx="313153" cy="80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FE97DA-CD05-19DB-1A60-0006F4490007}"/>
              </a:ext>
            </a:extLst>
          </p:cNvPr>
          <p:cNvCxnSpPr>
            <a:cxnSpLocks/>
          </p:cNvCxnSpPr>
          <p:nvPr/>
        </p:nvCxnSpPr>
        <p:spPr>
          <a:xfrm flipV="1">
            <a:off x="1869871" y="3639239"/>
            <a:ext cx="318813" cy="361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D2B1-A117-492B-A59C-894873E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0FFD-69CE-47D2-96E8-D690AB36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432E5-D8FB-444E-B997-FE4675A2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164AF-1EB6-0472-746D-8154555061AF}"/>
              </a:ext>
            </a:extLst>
          </p:cNvPr>
          <p:cNvSpPr txBox="1"/>
          <p:nvPr/>
        </p:nvSpPr>
        <p:spPr>
          <a:xfrm>
            <a:off x="4326529" y="2501541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65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B9996-DCE0-E595-332C-5D52E1EB6132}"/>
              </a:ext>
            </a:extLst>
          </p:cNvPr>
          <p:cNvCxnSpPr>
            <a:cxnSpLocks/>
          </p:cNvCxnSpPr>
          <p:nvPr/>
        </p:nvCxnSpPr>
        <p:spPr>
          <a:xfrm flipV="1">
            <a:off x="3919451" y="2912905"/>
            <a:ext cx="391466" cy="226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C182F4-A336-7A4D-61E9-3605FD083F48}"/>
              </a:ext>
            </a:extLst>
          </p:cNvPr>
          <p:cNvCxnSpPr>
            <a:cxnSpLocks/>
          </p:cNvCxnSpPr>
          <p:nvPr/>
        </p:nvCxnSpPr>
        <p:spPr>
          <a:xfrm flipV="1">
            <a:off x="3354185" y="3262475"/>
            <a:ext cx="241070" cy="75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EF2E84-4187-CA2D-57DD-F2EAC26D5BD2}"/>
              </a:ext>
            </a:extLst>
          </p:cNvPr>
          <p:cNvCxnSpPr>
            <a:cxnSpLocks/>
          </p:cNvCxnSpPr>
          <p:nvPr/>
        </p:nvCxnSpPr>
        <p:spPr>
          <a:xfrm flipV="1">
            <a:off x="5349240" y="2097289"/>
            <a:ext cx="318753" cy="2635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D232E-636E-5FD0-8FCE-F7D4A29029A4}"/>
              </a:ext>
            </a:extLst>
          </p:cNvPr>
          <p:cNvCxnSpPr>
            <a:cxnSpLocks/>
          </p:cNvCxnSpPr>
          <p:nvPr/>
        </p:nvCxnSpPr>
        <p:spPr>
          <a:xfrm flipV="1">
            <a:off x="3595255" y="3139697"/>
            <a:ext cx="324196" cy="123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A428AF-E167-41A8-D045-717A33C2BF38}"/>
              </a:ext>
            </a:extLst>
          </p:cNvPr>
          <p:cNvCxnSpPr>
            <a:cxnSpLocks/>
          </p:cNvCxnSpPr>
          <p:nvPr/>
        </p:nvCxnSpPr>
        <p:spPr>
          <a:xfrm flipV="1">
            <a:off x="4308182" y="2777968"/>
            <a:ext cx="267792" cy="135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758286-B994-FD9B-1570-5E827A22471F}"/>
              </a:ext>
            </a:extLst>
          </p:cNvPr>
          <p:cNvCxnSpPr>
            <a:cxnSpLocks/>
          </p:cNvCxnSpPr>
          <p:nvPr/>
        </p:nvCxnSpPr>
        <p:spPr>
          <a:xfrm flipV="1">
            <a:off x="4878703" y="2360545"/>
            <a:ext cx="470537" cy="212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C7EC1-C7D2-760D-9DFD-633F1B53DC21}"/>
              </a:ext>
            </a:extLst>
          </p:cNvPr>
          <p:cNvCxnSpPr>
            <a:cxnSpLocks/>
          </p:cNvCxnSpPr>
          <p:nvPr/>
        </p:nvCxnSpPr>
        <p:spPr>
          <a:xfrm flipV="1">
            <a:off x="4575674" y="2572789"/>
            <a:ext cx="303029" cy="205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8B766C-1480-C3FB-7D89-5689728AFC1A}"/>
              </a:ext>
            </a:extLst>
          </p:cNvPr>
          <p:cNvSpPr txBox="1"/>
          <p:nvPr/>
        </p:nvSpPr>
        <p:spPr>
          <a:xfrm>
            <a:off x="3861653" y="2912905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4D761F-9AE7-97E9-672D-F0D3567540E2}"/>
              </a:ext>
            </a:extLst>
          </p:cNvPr>
          <p:cNvCxnSpPr>
            <a:cxnSpLocks/>
          </p:cNvCxnSpPr>
          <p:nvPr/>
        </p:nvCxnSpPr>
        <p:spPr>
          <a:xfrm flipV="1">
            <a:off x="2471651" y="3481377"/>
            <a:ext cx="241070" cy="75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3F19EC-7D71-A6CF-A81A-910D0E8292DA}"/>
              </a:ext>
            </a:extLst>
          </p:cNvPr>
          <p:cNvCxnSpPr>
            <a:cxnSpLocks/>
          </p:cNvCxnSpPr>
          <p:nvPr/>
        </p:nvCxnSpPr>
        <p:spPr>
          <a:xfrm flipV="1">
            <a:off x="2712721" y="3406292"/>
            <a:ext cx="241070" cy="687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49D7B1-F416-DDBB-6BCD-41E56B3868AC}"/>
              </a:ext>
            </a:extLst>
          </p:cNvPr>
          <p:cNvCxnSpPr>
            <a:cxnSpLocks/>
          </p:cNvCxnSpPr>
          <p:nvPr/>
        </p:nvCxnSpPr>
        <p:spPr>
          <a:xfrm flipV="1">
            <a:off x="2953791" y="3331207"/>
            <a:ext cx="419100" cy="75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B733C7-83A2-270C-9CEA-94CBCBE1BDAE}"/>
              </a:ext>
            </a:extLst>
          </p:cNvPr>
          <p:cNvCxnSpPr>
            <a:cxnSpLocks/>
          </p:cNvCxnSpPr>
          <p:nvPr/>
        </p:nvCxnSpPr>
        <p:spPr>
          <a:xfrm flipV="1">
            <a:off x="1986742" y="3562815"/>
            <a:ext cx="484909" cy="1903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42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0823-D900-4F47-9265-E1270B08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AAF3-06D3-40F1-9563-D3E39702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D012F-B000-4AD0-93B6-B6E67197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35ECC-832B-1908-2901-C1BB7D9195B4}"/>
              </a:ext>
            </a:extLst>
          </p:cNvPr>
          <p:cNvSpPr txBox="1"/>
          <p:nvPr/>
        </p:nvSpPr>
        <p:spPr>
          <a:xfrm>
            <a:off x="4550865" y="2708189"/>
            <a:ext cx="369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ighlight>
                  <a:srgbClr val="0000FF"/>
                </a:highlight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71662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1942-E67A-461D-A692-29C2227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8F2A-AA34-4BCC-B396-3CD3BCFD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48A48-3856-49B8-8C37-E55F552F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52A26-016C-4D52-80FF-F5BB760D3293}"/>
              </a:ext>
            </a:extLst>
          </p:cNvPr>
          <p:cNvSpPr txBox="1"/>
          <p:nvPr/>
        </p:nvSpPr>
        <p:spPr>
          <a:xfrm>
            <a:off x="3119716" y="3496840"/>
            <a:ext cx="3336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4b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36487-D27E-4796-B93E-E80FD7A878A5}"/>
              </a:ext>
            </a:extLst>
          </p:cNvPr>
          <p:cNvSpPr txBox="1"/>
          <p:nvPr/>
        </p:nvSpPr>
        <p:spPr>
          <a:xfrm>
            <a:off x="3896658" y="3127508"/>
            <a:ext cx="454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763FB-9E45-47FE-85DE-D9E71589B975}"/>
              </a:ext>
            </a:extLst>
          </p:cNvPr>
          <p:cNvSpPr txBox="1"/>
          <p:nvPr/>
        </p:nvSpPr>
        <p:spPr>
          <a:xfrm>
            <a:off x="3425247" y="2157972"/>
            <a:ext cx="345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3a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8D17C-273A-40B8-B964-D592E95DD46A}"/>
              </a:ext>
            </a:extLst>
          </p:cNvPr>
          <p:cNvSpPr txBox="1"/>
          <p:nvPr/>
        </p:nvSpPr>
        <p:spPr>
          <a:xfrm>
            <a:off x="2850776" y="4459052"/>
            <a:ext cx="451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931FC-2072-4D0E-86FB-F53F7AF91853}"/>
              </a:ext>
            </a:extLst>
          </p:cNvPr>
          <p:cNvSpPr txBox="1"/>
          <p:nvPr/>
        </p:nvSpPr>
        <p:spPr>
          <a:xfrm>
            <a:off x="2725269" y="4725912"/>
            <a:ext cx="394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5a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FDD596-47A0-4955-A55E-D3D6A0D9D313}"/>
              </a:ext>
            </a:extLst>
          </p:cNvPr>
          <p:cNvCxnSpPr>
            <a:cxnSpLocks/>
          </p:cNvCxnSpPr>
          <p:nvPr/>
        </p:nvCxnSpPr>
        <p:spPr>
          <a:xfrm flipH="1">
            <a:off x="3455801" y="882595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C7DBBF-3FB4-48B2-864B-3D84B7A1961C}"/>
              </a:ext>
            </a:extLst>
          </p:cNvPr>
          <p:cNvCxnSpPr>
            <a:cxnSpLocks/>
          </p:cNvCxnSpPr>
          <p:nvPr/>
        </p:nvCxnSpPr>
        <p:spPr>
          <a:xfrm flipH="1">
            <a:off x="4697530" y="1209923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19747-19D3-4A33-B9FC-F89746BAC21D}"/>
              </a:ext>
            </a:extLst>
          </p:cNvPr>
          <p:cNvCxnSpPr>
            <a:cxnSpLocks/>
          </p:cNvCxnSpPr>
          <p:nvPr/>
        </p:nvCxnSpPr>
        <p:spPr>
          <a:xfrm flipH="1">
            <a:off x="4372853" y="1227152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6AB088-5003-475E-80AA-508503C251F5}"/>
              </a:ext>
            </a:extLst>
          </p:cNvPr>
          <p:cNvCxnSpPr>
            <a:cxnSpLocks/>
          </p:cNvCxnSpPr>
          <p:nvPr/>
        </p:nvCxnSpPr>
        <p:spPr>
          <a:xfrm flipH="1" flipV="1">
            <a:off x="3799894" y="882595"/>
            <a:ext cx="551126" cy="327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696436-D5AC-4FE8-B9B3-03113F81DF77}"/>
              </a:ext>
            </a:extLst>
          </p:cNvPr>
          <p:cNvCxnSpPr>
            <a:cxnSpLocks/>
          </p:cNvCxnSpPr>
          <p:nvPr/>
        </p:nvCxnSpPr>
        <p:spPr>
          <a:xfrm flipH="1">
            <a:off x="2573044" y="1215901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718056-C0FA-4299-B85D-B924CDB41259}"/>
              </a:ext>
            </a:extLst>
          </p:cNvPr>
          <p:cNvCxnSpPr>
            <a:cxnSpLocks/>
          </p:cNvCxnSpPr>
          <p:nvPr/>
        </p:nvCxnSpPr>
        <p:spPr>
          <a:xfrm flipH="1">
            <a:off x="2934720" y="1189188"/>
            <a:ext cx="262552" cy="41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512C9F-875A-4BCC-ACE1-A97574809F0A}"/>
              </a:ext>
            </a:extLst>
          </p:cNvPr>
          <p:cNvCxnSpPr>
            <a:cxnSpLocks/>
          </p:cNvCxnSpPr>
          <p:nvPr/>
        </p:nvCxnSpPr>
        <p:spPr>
          <a:xfrm flipH="1">
            <a:off x="3245223" y="894552"/>
            <a:ext cx="208161" cy="256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E8BE50-E216-4A3B-90F3-C736913AD3D4}"/>
              </a:ext>
            </a:extLst>
          </p:cNvPr>
          <p:cNvCxnSpPr>
            <a:cxnSpLocks/>
          </p:cNvCxnSpPr>
          <p:nvPr/>
        </p:nvCxnSpPr>
        <p:spPr>
          <a:xfrm flipH="1">
            <a:off x="2284564" y="1221880"/>
            <a:ext cx="265924" cy="133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4E53AD-ED74-4D13-8476-61C0E633AB92}"/>
              </a:ext>
            </a:extLst>
          </p:cNvPr>
          <p:cNvCxnSpPr>
            <a:cxnSpLocks/>
          </p:cNvCxnSpPr>
          <p:nvPr/>
        </p:nvCxnSpPr>
        <p:spPr>
          <a:xfrm flipH="1">
            <a:off x="2007593" y="1366329"/>
            <a:ext cx="265924" cy="133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B2FA4F-6020-42E7-BC3A-124102DA2F45}"/>
              </a:ext>
            </a:extLst>
          </p:cNvPr>
          <p:cNvCxnSpPr>
            <a:cxnSpLocks/>
          </p:cNvCxnSpPr>
          <p:nvPr/>
        </p:nvCxnSpPr>
        <p:spPr>
          <a:xfrm flipH="1">
            <a:off x="1730623" y="1502826"/>
            <a:ext cx="265924" cy="133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D72BD2-E845-41FE-8469-F02547818050}"/>
              </a:ext>
            </a:extLst>
          </p:cNvPr>
          <p:cNvCxnSpPr>
            <a:cxnSpLocks/>
          </p:cNvCxnSpPr>
          <p:nvPr/>
        </p:nvCxnSpPr>
        <p:spPr>
          <a:xfrm flipH="1">
            <a:off x="5024859" y="1211251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F53CAD-6097-4829-BF7F-386012C90661}"/>
              </a:ext>
            </a:extLst>
          </p:cNvPr>
          <p:cNvSpPr txBox="1"/>
          <p:nvPr/>
        </p:nvSpPr>
        <p:spPr>
          <a:xfrm>
            <a:off x="3370729" y="2989008"/>
            <a:ext cx="454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F2E15-6031-AECB-8BF4-84231DDB101D}"/>
              </a:ext>
            </a:extLst>
          </p:cNvPr>
          <p:cNvSpPr txBox="1"/>
          <p:nvPr/>
        </p:nvSpPr>
        <p:spPr>
          <a:xfrm>
            <a:off x="3491424" y="3412220"/>
            <a:ext cx="454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4ba</a:t>
            </a:r>
          </a:p>
        </p:txBody>
      </p:sp>
    </p:spTree>
    <p:extLst>
      <p:ext uri="{BB962C8B-B14F-4D97-AF65-F5344CB8AC3E}">
        <p14:creationId xmlns:p14="http://schemas.microsoft.com/office/powerpoint/2010/main" val="142086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2B70-F835-4C48-9A74-DD83999C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DBD2-B8BA-499E-8224-80763F75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37684-860D-4A07-A633-823797B7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12E68-90E9-4AB2-B818-9F317EFB2F13}"/>
              </a:ext>
            </a:extLst>
          </p:cNvPr>
          <p:cNvSpPr txBox="1"/>
          <p:nvPr/>
        </p:nvSpPr>
        <p:spPr>
          <a:xfrm>
            <a:off x="4332941" y="2642205"/>
            <a:ext cx="400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E5B50-ADF0-4492-A30D-5DA00B842FED}"/>
              </a:ext>
            </a:extLst>
          </p:cNvPr>
          <p:cNvSpPr txBox="1"/>
          <p:nvPr/>
        </p:nvSpPr>
        <p:spPr>
          <a:xfrm>
            <a:off x="3373718" y="2780704"/>
            <a:ext cx="400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4c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50EF5-D6F4-4BBB-8C40-D021755B5C56}"/>
              </a:ext>
            </a:extLst>
          </p:cNvPr>
          <p:cNvSpPr txBox="1"/>
          <p:nvPr/>
        </p:nvSpPr>
        <p:spPr>
          <a:xfrm>
            <a:off x="4733365" y="3042314"/>
            <a:ext cx="242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4904C-9A9F-4335-934E-BD34F48A429A}"/>
              </a:ext>
            </a:extLst>
          </p:cNvPr>
          <p:cNvSpPr txBox="1"/>
          <p:nvPr/>
        </p:nvSpPr>
        <p:spPr>
          <a:xfrm>
            <a:off x="4854388" y="3334721"/>
            <a:ext cx="140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71C72-21B1-45ED-B9F8-18243157ADFE}"/>
              </a:ext>
            </a:extLst>
          </p:cNvPr>
          <p:cNvSpPr txBox="1"/>
          <p:nvPr/>
        </p:nvSpPr>
        <p:spPr>
          <a:xfrm>
            <a:off x="4491319" y="3724295"/>
            <a:ext cx="242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7350C-D392-41F6-A94A-DC905D4E14AD}"/>
              </a:ext>
            </a:extLst>
          </p:cNvPr>
          <p:cNvSpPr txBox="1"/>
          <p:nvPr/>
        </p:nvSpPr>
        <p:spPr>
          <a:xfrm>
            <a:off x="4022167" y="1621438"/>
            <a:ext cx="469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ighlight>
                  <a:srgbClr val="C0C0C0"/>
                </a:highlight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D37F9-A3DB-4F4F-B759-AAD2FABE2D16}"/>
              </a:ext>
            </a:extLst>
          </p:cNvPr>
          <p:cNvSpPr txBox="1"/>
          <p:nvPr/>
        </p:nvSpPr>
        <p:spPr>
          <a:xfrm>
            <a:off x="2393577" y="5510910"/>
            <a:ext cx="42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D459A-5FD9-480D-8B3E-CBB7DD02DDB1}"/>
              </a:ext>
            </a:extLst>
          </p:cNvPr>
          <p:cNvCxnSpPr>
            <a:cxnSpLocks/>
          </p:cNvCxnSpPr>
          <p:nvPr/>
        </p:nvCxnSpPr>
        <p:spPr>
          <a:xfrm flipH="1">
            <a:off x="3651160" y="846379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CA6845-751D-400E-8B69-64BFC3E139F4}"/>
              </a:ext>
            </a:extLst>
          </p:cNvPr>
          <p:cNvCxnSpPr>
            <a:cxnSpLocks/>
          </p:cNvCxnSpPr>
          <p:nvPr/>
        </p:nvCxnSpPr>
        <p:spPr>
          <a:xfrm flipH="1">
            <a:off x="4574781" y="1329160"/>
            <a:ext cx="261424" cy="7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E43E2D-2AF4-416D-A7CC-294979753A6C}"/>
              </a:ext>
            </a:extLst>
          </p:cNvPr>
          <p:cNvCxnSpPr>
            <a:cxnSpLocks/>
          </p:cNvCxnSpPr>
          <p:nvPr/>
        </p:nvCxnSpPr>
        <p:spPr>
          <a:xfrm flipH="1">
            <a:off x="4107029" y="1175035"/>
            <a:ext cx="315352" cy="119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C00868-6E8D-4065-A911-D34F66CDBE7D}"/>
              </a:ext>
            </a:extLst>
          </p:cNvPr>
          <p:cNvCxnSpPr>
            <a:cxnSpLocks/>
          </p:cNvCxnSpPr>
          <p:nvPr/>
        </p:nvCxnSpPr>
        <p:spPr>
          <a:xfrm flipH="1" flipV="1">
            <a:off x="3966512" y="858336"/>
            <a:ext cx="140517" cy="3166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48731D-CE34-4B91-83C6-4E58D7A84177}"/>
              </a:ext>
            </a:extLst>
          </p:cNvPr>
          <p:cNvCxnSpPr>
            <a:cxnSpLocks/>
          </p:cNvCxnSpPr>
          <p:nvPr/>
        </p:nvCxnSpPr>
        <p:spPr>
          <a:xfrm flipH="1" flipV="1">
            <a:off x="4422381" y="1207170"/>
            <a:ext cx="152400" cy="120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DCE3F0-00BA-466F-AACA-E9D6C61F4EC2}"/>
              </a:ext>
            </a:extLst>
          </p:cNvPr>
          <p:cNvCxnSpPr>
            <a:cxnSpLocks/>
          </p:cNvCxnSpPr>
          <p:nvPr/>
        </p:nvCxnSpPr>
        <p:spPr>
          <a:xfrm flipH="1">
            <a:off x="4857142" y="1175035"/>
            <a:ext cx="279401" cy="130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C05549-2FBF-47A4-A8E1-8318BB130265}"/>
              </a:ext>
            </a:extLst>
          </p:cNvPr>
          <p:cNvCxnSpPr>
            <a:cxnSpLocks/>
          </p:cNvCxnSpPr>
          <p:nvPr/>
        </p:nvCxnSpPr>
        <p:spPr>
          <a:xfrm flipH="1">
            <a:off x="5136543" y="1130918"/>
            <a:ext cx="373713" cy="441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07208-0304-4F55-BCA9-5AB6B9DF5B7C}"/>
              </a:ext>
            </a:extLst>
          </p:cNvPr>
          <p:cNvCxnSpPr>
            <a:cxnSpLocks/>
          </p:cNvCxnSpPr>
          <p:nvPr/>
        </p:nvCxnSpPr>
        <p:spPr>
          <a:xfrm flipH="1">
            <a:off x="3389736" y="854673"/>
            <a:ext cx="261424" cy="2747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5AC7B3-7993-6979-9D87-8AA107B185A2}"/>
              </a:ext>
            </a:extLst>
          </p:cNvPr>
          <p:cNvSpPr txBox="1"/>
          <p:nvPr/>
        </p:nvSpPr>
        <p:spPr>
          <a:xfrm>
            <a:off x="3028984" y="2519094"/>
            <a:ext cx="400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4d</a:t>
            </a:r>
          </a:p>
        </p:txBody>
      </p:sp>
    </p:spTree>
    <p:extLst>
      <p:ext uri="{BB962C8B-B14F-4D97-AF65-F5344CB8AC3E}">
        <p14:creationId xmlns:p14="http://schemas.microsoft.com/office/powerpoint/2010/main" val="220127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AF81B-F684-4551-978C-425290C3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9BE96-7AA0-4916-962F-362D5840FD3A}"/>
              </a:ext>
            </a:extLst>
          </p:cNvPr>
          <p:cNvSpPr txBox="1"/>
          <p:nvPr/>
        </p:nvSpPr>
        <p:spPr>
          <a:xfrm>
            <a:off x="2372659" y="4979005"/>
            <a:ext cx="448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4E261-E0A3-4AB3-BDD7-0B544018F853}"/>
              </a:ext>
            </a:extLst>
          </p:cNvPr>
          <p:cNvSpPr txBox="1"/>
          <p:nvPr/>
        </p:nvSpPr>
        <p:spPr>
          <a:xfrm>
            <a:off x="5230904" y="2779663"/>
            <a:ext cx="542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073B6-4615-4BD1-BC9F-F9FE49488D0F}"/>
              </a:ext>
            </a:extLst>
          </p:cNvPr>
          <p:cNvSpPr txBox="1"/>
          <p:nvPr/>
        </p:nvSpPr>
        <p:spPr>
          <a:xfrm>
            <a:off x="4473389" y="3056662"/>
            <a:ext cx="346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79663-7A94-4449-BC14-7A6347A72B92}"/>
              </a:ext>
            </a:extLst>
          </p:cNvPr>
          <p:cNvSpPr txBox="1"/>
          <p:nvPr/>
        </p:nvSpPr>
        <p:spPr>
          <a:xfrm>
            <a:off x="4328460" y="3376265"/>
            <a:ext cx="346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AD13E-6E42-41F6-A690-D6C392E26A3E}"/>
              </a:ext>
            </a:extLst>
          </p:cNvPr>
          <p:cNvSpPr txBox="1"/>
          <p:nvPr/>
        </p:nvSpPr>
        <p:spPr>
          <a:xfrm>
            <a:off x="3526119" y="3307536"/>
            <a:ext cx="346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4537B-57F8-4878-A2FF-6B7C8980D917}"/>
              </a:ext>
            </a:extLst>
          </p:cNvPr>
          <p:cNvSpPr txBox="1"/>
          <p:nvPr/>
        </p:nvSpPr>
        <p:spPr>
          <a:xfrm>
            <a:off x="2687917" y="4567069"/>
            <a:ext cx="395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1EC89-19F8-4C43-952A-589E669FCD1C}"/>
              </a:ext>
            </a:extLst>
          </p:cNvPr>
          <p:cNvSpPr txBox="1"/>
          <p:nvPr/>
        </p:nvSpPr>
        <p:spPr>
          <a:xfrm>
            <a:off x="3534337" y="2751248"/>
            <a:ext cx="346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053DF-C06D-404A-BE2C-54B30AEBA1DA}"/>
              </a:ext>
            </a:extLst>
          </p:cNvPr>
          <p:cNvSpPr txBox="1"/>
          <p:nvPr/>
        </p:nvSpPr>
        <p:spPr>
          <a:xfrm>
            <a:off x="4238813" y="1140783"/>
            <a:ext cx="469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ighlight>
                  <a:srgbClr val="C0C0C0"/>
                </a:highlight>
              </a:rPr>
              <a:t>10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8040D6-B0F7-4968-8908-4E10EB61732F}"/>
              </a:ext>
            </a:extLst>
          </p:cNvPr>
          <p:cNvCxnSpPr>
            <a:cxnSpLocks/>
          </p:cNvCxnSpPr>
          <p:nvPr/>
        </p:nvCxnSpPr>
        <p:spPr>
          <a:xfrm flipH="1">
            <a:off x="2885887" y="1264598"/>
            <a:ext cx="986866" cy="6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E780CC-BE33-4B1C-B7B7-C7178F3D0D44}"/>
              </a:ext>
            </a:extLst>
          </p:cNvPr>
          <p:cNvCxnSpPr>
            <a:cxnSpLocks/>
          </p:cNvCxnSpPr>
          <p:nvPr/>
        </p:nvCxnSpPr>
        <p:spPr>
          <a:xfrm flipH="1">
            <a:off x="4108629" y="1464706"/>
            <a:ext cx="9006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C2BAEF-9303-436E-B90A-424700E662E8}"/>
              </a:ext>
            </a:extLst>
          </p:cNvPr>
          <p:cNvCxnSpPr>
            <a:cxnSpLocks/>
          </p:cNvCxnSpPr>
          <p:nvPr/>
        </p:nvCxnSpPr>
        <p:spPr>
          <a:xfrm flipH="1" flipV="1">
            <a:off x="3872753" y="1271588"/>
            <a:ext cx="235876" cy="161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630D0A-3ED2-44AF-A891-D58770DD8B8E}"/>
              </a:ext>
            </a:extLst>
          </p:cNvPr>
          <p:cNvCxnSpPr>
            <a:cxnSpLocks/>
          </p:cNvCxnSpPr>
          <p:nvPr/>
        </p:nvCxnSpPr>
        <p:spPr>
          <a:xfrm flipV="1">
            <a:off x="5009322" y="1252047"/>
            <a:ext cx="221582" cy="2126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328E3-090A-4063-A144-26054BBA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96882-37C5-4520-8F06-4597564F20D7}"/>
              </a:ext>
            </a:extLst>
          </p:cNvPr>
          <p:cNvSpPr txBox="1"/>
          <p:nvPr/>
        </p:nvSpPr>
        <p:spPr>
          <a:xfrm>
            <a:off x="3050989" y="4202063"/>
            <a:ext cx="46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124F9-6A95-40EA-AA86-725CCC3325DF}"/>
              </a:ext>
            </a:extLst>
          </p:cNvPr>
          <p:cNvSpPr txBox="1"/>
          <p:nvPr/>
        </p:nvSpPr>
        <p:spPr>
          <a:xfrm>
            <a:off x="3899648" y="2725875"/>
            <a:ext cx="46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CEF4C-6116-4C11-B529-512B56A78846}"/>
              </a:ext>
            </a:extLst>
          </p:cNvPr>
          <p:cNvSpPr txBox="1"/>
          <p:nvPr/>
        </p:nvSpPr>
        <p:spPr>
          <a:xfrm>
            <a:off x="3098801" y="3768537"/>
            <a:ext cx="41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2A5B4-7195-4FF7-BEC4-91F3F2E24931}"/>
              </a:ext>
            </a:extLst>
          </p:cNvPr>
          <p:cNvSpPr txBox="1"/>
          <p:nvPr/>
        </p:nvSpPr>
        <p:spPr>
          <a:xfrm>
            <a:off x="3355789" y="3439459"/>
            <a:ext cx="4153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4BD8C-3CDA-424F-8280-E2E382923A0D}"/>
              </a:ext>
            </a:extLst>
          </p:cNvPr>
          <p:cNvSpPr txBox="1"/>
          <p:nvPr/>
        </p:nvSpPr>
        <p:spPr>
          <a:xfrm>
            <a:off x="3436472" y="3099755"/>
            <a:ext cx="46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229F2-13E6-4010-8386-9F296DA18E03}"/>
              </a:ext>
            </a:extLst>
          </p:cNvPr>
          <p:cNvSpPr txBox="1"/>
          <p:nvPr/>
        </p:nvSpPr>
        <p:spPr>
          <a:xfrm>
            <a:off x="3668060" y="2857774"/>
            <a:ext cx="409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13C29-3E01-4EF8-B766-DC7AC0DE6EF8}"/>
              </a:ext>
            </a:extLst>
          </p:cNvPr>
          <p:cNvCxnSpPr>
            <a:cxnSpLocks/>
          </p:cNvCxnSpPr>
          <p:nvPr/>
        </p:nvCxnSpPr>
        <p:spPr>
          <a:xfrm flipH="1">
            <a:off x="3098801" y="1231351"/>
            <a:ext cx="7350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908BCF-DA0F-419C-8E24-AA90DAE0165F}"/>
              </a:ext>
            </a:extLst>
          </p:cNvPr>
          <p:cNvCxnSpPr>
            <a:cxnSpLocks/>
          </p:cNvCxnSpPr>
          <p:nvPr/>
        </p:nvCxnSpPr>
        <p:spPr>
          <a:xfrm flipH="1" flipV="1">
            <a:off x="3833810" y="1255533"/>
            <a:ext cx="274819" cy="177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290AD6-5F20-42CB-977D-5DB958C7A721}"/>
              </a:ext>
            </a:extLst>
          </p:cNvPr>
          <p:cNvCxnSpPr>
            <a:cxnSpLocks/>
          </p:cNvCxnSpPr>
          <p:nvPr/>
        </p:nvCxnSpPr>
        <p:spPr>
          <a:xfrm flipH="1">
            <a:off x="4108629" y="1352414"/>
            <a:ext cx="1163086" cy="81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644411-5209-4FDC-B3D8-2E980125569F}"/>
              </a:ext>
            </a:extLst>
          </p:cNvPr>
          <p:cNvCxnSpPr>
            <a:cxnSpLocks/>
          </p:cNvCxnSpPr>
          <p:nvPr/>
        </p:nvCxnSpPr>
        <p:spPr>
          <a:xfrm flipH="1">
            <a:off x="5550010" y="906065"/>
            <a:ext cx="428502" cy="3655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F95C35-619B-458E-9172-279B52E90698}"/>
              </a:ext>
            </a:extLst>
          </p:cNvPr>
          <p:cNvCxnSpPr>
            <a:cxnSpLocks/>
          </p:cNvCxnSpPr>
          <p:nvPr/>
        </p:nvCxnSpPr>
        <p:spPr>
          <a:xfrm flipH="1">
            <a:off x="5271715" y="1263876"/>
            <a:ext cx="278295" cy="885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009EC8-20BA-7A67-E906-D6F8350D685E}"/>
              </a:ext>
            </a:extLst>
          </p:cNvPr>
          <p:cNvSpPr txBox="1"/>
          <p:nvPr/>
        </p:nvSpPr>
        <p:spPr>
          <a:xfrm>
            <a:off x="2377765" y="4212418"/>
            <a:ext cx="46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12a</a:t>
            </a:r>
          </a:p>
        </p:txBody>
      </p:sp>
    </p:spTree>
    <p:extLst>
      <p:ext uri="{BB962C8B-B14F-4D97-AF65-F5344CB8AC3E}">
        <p14:creationId xmlns:p14="http://schemas.microsoft.com/office/powerpoint/2010/main" val="262480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5FE33-63EC-45EC-93CC-8E11D0F3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F5CB2-25E8-4D8D-928F-FD097907A0E7}"/>
              </a:ext>
            </a:extLst>
          </p:cNvPr>
          <p:cNvSpPr txBox="1"/>
          <p:nvPr/>
        </p:nvSpPr>
        <p:spPr>
          <a:xfrm>
            <a:off x="3636683" y="3915193"/>
            <a:ext cx="42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41600-5420-4C27-A97A-4607B3FFFFC5}"/>
              </a:ext>
            </a:extLst>
          </p:cNvPr>
          <p:cNvSpPr txBox="1"/>
          <p:nvPr/>
        </p:nvSpPr>
        <p:spPr>
          <a:xfrm>
            <a:off x="3700930" y="2727355"/>
            <a:ext cx="433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64E74-270B-4AC2-8AD5-EC485D251AA6}"/>
              </a:ext>
            </a:extLst>
          </p:cNvPr>
          <p:cNvSpPr txBox="1"/>
          <p:nvPr/>
        </p:nvSpPr>
        <p:spPr>
          <a:xfrm>
            <a:off x="3883212" y="3044275"/>
            <a:ext cx="34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F0B-7B90-48A1-9EA8-C7525D2C18AF}"/>
              </a:ext>
            </a:extLst>
          </p:cNvPr>
          <p:cNvSpPr txBox="1"/>
          <p:nvPr/>
        </p:nvSpPr>
        <p:spPr>
          <a:xfrm>
            <a:off x="3811644" y="2528402"/>
            <a:ext cx="34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F0F5D-7B8B-433B-A887-F6578D1EBC5A}"/>
              </a:ext>
            </a:extLst>
          </p:cNvPr>
          <p:cNvSpPr txBox="1"/>
          <p:nvPr/>
        </p:nvSpPr>
        <p:spPr>
          <a:xfrm>
            <a:off x="4401671" y="1883192"/>
            <a:ext cx="433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0B277-1503-4595-BAC6-47A7FF4489E5}"/>
              </a:ext>
            </a:extLst>
          </p:cNvPr>
          <p:cNvSpPr txBox="1"/>
          <p:nvPr/>
        </p:nvSpPr>
        <p:spPr>
          <a:xfrm>
            <a:off x="2796988" y="3556604"/>
            <a:ext cx="4183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ighlight>
                  <a:srgbClr val="C0C0C0"/>
                </a:highlight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DD51E0-6869-4744-8D31-6483B8CBCD6F}"/>
              </a:ext>
            </a:extLst>
          </p:cNvPr>
          <p:cNvSpPr txBox="1"/>
          <p:nvPr/>
        </p:nvSpPr>
        <p:spPr>
          <a:xfrm>
            <a:off x="3418542" y="2351864"/>
            <a:ext cx="34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5DF707-D293-4EE9-A9AE-D1BE36480413}"/>
              </a:ext>
            </a:extLst>
          </p:cNvPr>
          <p:cNvCxnSpPr>
            <a:cxnSpLocks/>
          </p:cNvCxnSpPr>
          <p:nvPr/>
        </p:nvCxnSpPr>
        <p:spPr>
          <a:xfrm flipH="1">
            <a:off x="3811644" y="1446237"/>
            <a:ext cx="604966" cy="1665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996BDA-F952-4270-A601-979F4C43D95E}"/>
              </a:ext>
            </a:extLst>
          </p:cNvPr>
          <p:cNvCxnSpPr>
            <a:cxnSpLocks/>
          </p:cNvCxnSpPr>
          <p:nvPr/>
        </p:nvCxnSpPr>
        <p:spPr>
          <a:xfrm flipH="1">
            <a:off x="4401671" y="1412617"/>
            <a:ext cx="1464493" cy="27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F9037-946B-4873-BB87-52582958C2E7}"/>
              </a:ext>
            </a:extLst>
          </p:cNvPr>
          <p:cNvCxnSpPr>
            <a:cxnSpLocks/>
          </p:cNvCxnSpPr>
          <p:nvPr/>
        </p:nvCxnSpPr>
        <p:spPr>
          <a:xfrm flipH="1">
            <a:off x="3418542" y="1617563"/>
            <a:ext cx="393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0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233-AA20-47B4-BD80-0320B018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B1FF-77B6-463E-A8FA-0B4AA1F8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8D675-6F1B-4B56-A7EF-3BAB34CD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7D7B4-444D-412D-B447-4F678E345012}"/>
              </a:ext>
            </a:extLst>
          </p:cNvPr>
          <p:cNvSpPr txBox="1"/>
          <p:nvPr/>
        </p:nvSpPr>
        <p:spPr>
          <a:xfrm>
            <a:off x="3887694" y="3580510"/>
            <a:ext cx="463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528F6-0181-486A-9E1E-DE1D0669CB0F}"/>
              </a:ext>
            </a:extLst>
          </p:cNvPr>
          <p:cNvSpPr txBox="1"/>
          <p:nvPr/>
        </p:nvSpPr>
        <p:spPr>
          <a:xfrm>
            <a:off x="2985248" y="3048604"/>
            <a:ext cx="42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4D0F3-FABB-4250-88C4-4CC8955FB1FD}"/>
              </a:ext>
            </a:extLst>
          </p:cNvPr>
          <p:cNvSpPr txBox="1"/>
          <p:nvPr/>
        </p:nvSpPr>
        <p:spPr>
          <a:xfrm>
            <a:off x="1983441" y="3423628"/>
            <a:ext cx="37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42CCB-0762-499A-97B9-8E09DB77EEE8}"/>
              </a:ext>
            </a:extLst>
          </p:cNvPr>
          <p:cNvSpPr txBox="1"/>
          <p:nvPr/>
        </p:nvSpPr>
        <p:spPr>
          <a:xfrm>
            <a:off x="2447365" y="3187103"/>
            <a:ext cx="37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D0E93-0A5F-4A65-BFCE-3AFC6D38252C}"/>
              </a:ext>
            </a:extLst>
          </p:cNvPr>
          <p:cNvSpPr txBox="1"/>
          <p:nvPr/>
        </p:nvSpPr>
        <p:spPr>
          <a:xfrm>
            <a:off x="2545976" y="1271588"/>
            <a:ext cx="37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58DD1A-A916-4E62-8280-B310E4CFF260}"/>
              </a:ext>
            </a:extLst>
          </p:cNvPr>
          <p:cNvSpPr txBox="1"/>
          <p:nvPr/>
        </p:nvSpPr>
        <p:spPr>
          <a:xfrm>
            <a:off x="2900082" y="1200428"/>
            <a:ext cx="42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26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988F1-6510-4B6A-BF8C-A445B519D0F3}"/>
              </a:ext>
            </a:extLst>
          </p:cNvPr>
          <p:cNvSpPr txBox="1"/>
          <p:nvPr/>
        </p:nvSpPr>
        <p:spPr>
          <a:xfrm>
            <a:off x="3420506" y="1255518"/>
            <a:ext cx="42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C0C0C0"/>
                </a:highlight>
              </a:rPr>
              <a:t>27</a:t>
            </a:r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45DC02-295E-4B1C-93B6-146ED2B3BFA5}"/>
              </a:ext>
            </a:extLst>
          </p:cNvPr>
          <p:cNvCxnSpPr>
            <a:cxnSpLocks/>
          </p:cNvCxnSpPr>
          <p:nvPr/>
        </p:nvCxnSpPr>
        <p:spPr>
          <a:xfrm flipH="1">
            <a:off x="4452730" y="1849546"/>
            <a:ext cx="6520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912F91-B692-4F29-8A90-DFD3DB1C27AD}"/>
              </a:ext>
            </a:extLst>
          </p:cNvPr>
          <p:cNvCxnSpPr>
            <a:cxnSpLocks/>
          </p:cNvCxnSpPr>
          <p:nvPr/>
        </p:nvCxnSpPr>
        <p:spPr>
          <a:xfrm flipH="1">
            <a:off x="5093681" y="1713974"/>
            <a:ext cx="215078" cy="1355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6A633D-2DBC-4198-BB1F-116762FAA7B8}"/>
              </a:ext>
            </a:extLst>
          </p:cNvPr>
          <p:cNvCxnSpPr>
            <a:cxnSpLocks/>
          </p:cNvCxnSpPr>
          <p:nvPr/>
        </p:nvCxnSpPr>
        <p:spPr>
          <a:xfrm flipH="1">
            <a:off x="5297703" y="1690688"/>
            <a:ext cx="435187" cy="297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2715EB-8F34-41A1-BB46-BA34AA378D5E}"/>
              </a:ext>
            </a:extLst>
          </p:cNvPr>
          <p:cNvCxnSpPr>
            <a:cxnSpLocks/>
          </p:cNvCxnSpPr>
          <p:nvPr/>
        </p:nvCxnSpPr>
        <p:spPr>
          <a:xfrm flipH="1">
            <a:off x="3457539" y="1634932"/>
            <a:ext cx="430155" cy="673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18193F-37F3-420C-947A-C6605383D1E4}"/>
              </a:ext>
            </a:extLst>
          </p:cNvPr>
          <p:cNvCxnSpPr>
            <a:cxnSpLocks/>
          </p:cNvCxnSpPr>
          <p:nvPr/>
        </p:nvCxnSpPr>
        <p:spPr>
          <a:xfrm flipH="1" flipV="1">
            <a:off x="3887694" y="1634932"/>
            <a:ext cx="565036" cy="2146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9A58C6-2BA9-4B46-B6D6-F24F4FC46A29}"/>
              </a:ext>
            </a:extLst>
          </p:cNvPr>
          <p:cNvCxnSpPr>
            <a:cxnSpLocks/>
          </p:cNvCxnSpPr>
          <p:nvPr/>
        </p:nvCxnSpPr>
        <p:spPr>
          <a:xfrm flipH="1">
            <a:off x="2985248" y="1906282"/>
            <a:ext cx="342898" cy="39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B470C22-CEFC-43A8-8387-1C8035F2147A}"/>
              </a:ext>
            </a:extLst>
          </p:cNvPr>
          <p:cNvCxnSpPr>
            <a:cxnSpLocks/>
          </p:cNvCxnSpPr>
          <p:nvPr/>
        </p:nvCxnSpPr>
        <p:spPr>
          <a:xfrm flipH="1">
            <a:off x="3321423" y="1705548"/>
            <a:ext cx="136116" cy="1858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1BAFC5-7621-46F5-A250-B2672B3305F4}"/>
              </a:ext>
            </a:extLst>
          </p:cNvPr>
          <p:cNvCxnSpPr>
            <a:cxnSpLocks/>
          </p:cNvCxnSpPr>
          <p:nvPr/>
        </p:nvCxnSpPr>
        <p:spPr>
          <a:xfrm flipH="1">
            <a:off x="2637118" y="1945650"/>
            <a:ext cx="342898" cy="168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F8E335-C991-447B-ABEB-D4D217C9CA5B}"/>
              </a:ext>
            </a:extLst>
          </p:cNvPr>
          <p:cNvCxnSpPr>
            <a:cxnSpLocks/>
          </p:cNvCxnSpPr>
          <p:nvPr/>
        </p:nvCxnSpPr>
        <p:spPr>
          <a:xfrm flipH="1">
            <a:off x="1830296" y="2079887"/>
            <a:ext cx="342898" cy="168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BCF7DF-C2B5-44F5-90DD-AA7AE434B217}"/>
              </a:ext>
            </a:extLst>
          </p:cNvPr>
          <p:cNvCxnSpPr>
            <a:cxnSpLocks/>
          </p:cNvCxnSpPr>
          <p:nvPr/>
        </p:nvCxnSpPr>
        <p:spPr>
          <a:xfrm flipH="1">
            <a:off x="2174986" y="1962487"/>
            <a:ext cx="462132" cy="1139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8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437</Words>
  <Application>Microsoft Office PowerPoint</Application>
  <PresentationFormat>Widescreen</PresentationFormat>
  <Paragraphs>432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Office Theme</vt:lpstr>
      <vt:lpstr>22 May 2019 Manual Storm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Pittman</dc:creator>
  <cp:lastModifiedBy>Kyle Pittman</cp:lastModifiedBy>
  <cp:revision>4</cp:revision>
  <dcterms:created xsi:type="dcterms:W3CDTF">2024-12-13T16:36:00Z</dcterms:created>
  <dcterms:modified xsi:type="dcterms:W3CDTF">2024-12-13T16:38:35Z</dcterms:modified>
</cp:coreProperties>
</file>